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68" r:id="rId3"/>
    <p:sldId id="260" r:id="rId4"/>
    <p:sldId id="261" r:id="rId5"/>
    <p:sldId id="262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92F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8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9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4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4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5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3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4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5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6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2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2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6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0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0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7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1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16A72BE-703D-41BD-A5A3-226A606FB17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2C4B7D9-5E2D-47C0-8875-B11EC742F4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6480048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САМОВОЛЬНОЕ ЗАНЯТИЕ ЗЕМЕЛЬНОГО УЧАСТКА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149080"/>
            <a:ext cx="6912096" cy="816496"/>
          </a:xfrm>
        </p:spPr>
        <p:txBody>
          <a:bodyPr/>
          <a:lstStyle/>
          <a:p>
            <a:r>
              <a:rPr lang="ru-RU" b="1" dirty="0" smtClean="0"/>
              <a:t>Практика применения ст. 7.1. </a:t>
            </a:r>
            <a:r>
              <a:rPr lang="ru-RU" b="1" dirty="0" err="1" smtClean="0"/>
              <a:t>КоАП</a:t>
            </a:r>
            <a:r>
              <a:rPr lang="ru-RU" b="1" dirty="0" smtClean="0"/>
              <a:t> РФ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СТ. 7.1. КОАП РФ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Самовольное занятие земельного участка или части земельного участка, в том числе использование земельного участка лицом, не имеющим предусмотренных законодательством Российской Федерации прав на указанный земельный участок, -</a:t>
            </a:r>
          </a:p>
          <a:p>
            <a:r>
              <a:rPr lang="ru-RU" dirty="0"/>
              <a:t>влечет наложение административного штрафа в случае, если определена кадастровая стоимость земельного участка, на граждан в размере от 1 до 1,5 процента кадастровой стоимости земельного участка, но не менее пяти тысяч рублей; на должностных лиц - от 1,5 до 2 процентов кадастровой стоимости земельного участка, но не менее двадцати тысяч рублей; на юридических лиц - от 2 до 3 процентов кадастровой стоимости земельного участка, но не менее ста тысяч рублей, а в случае, если не определена кадастровая стоимость земельного участка, на граждан в размере от пяти тысяч до десяти тысяч рублей; на должностных лиц - от двадцати тысяч до пятидесяти тысяч рублей; на юридических лиц - от ста тысяч до двухсот тысяч рублей.</a:t>
            </a:r>
          </a:p>
          <a:p>
            <a:r>
              <a:rPr lang="ru-RU" dirty="0"/>
              <a:t>Примечания:</a:t>
            </a:r>
          </a:p>
          <a:p>
            <a:r>
              <a:rPr lang="ru-RU" dirty="0"/>
              <a:t>1. За административные правонарушения, предусмотренные настоящей статьей, лица, осуществляющие предпринимательскую деятельность без образования юридического лица, несут административную ответственность как юридические лица.</a:t>
            </a:r>
          </a:p>
          <a:p>
            <a:r>
              <a:rPr lang="ru-RU" dirty="0"/>
              <a:t>2. В случае самовольного занятия части земельного участка административный штраф, рассчитываемый из размера кадастровой стоимости земельного участка, исчисляется пропорционально площади самовольно занятой части земельного 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198527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55768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</a:t>
            </a:r>
            <a:r>
              <a:rPr lang="ru-RU" sz="2000" dirty="0" smtClean="0"/>
              <a:t> земельный контроль осуществляется Комитетом имущественных отношений Администрации городского округа Электросталь на территории г.о. Электросталь Московской области</a:t>
            </a:r>
            <a:endParaRPr lang="ru-RU" sz="2000" dirty="0"/>
          </a:p>
        </p:txBody>
      </p:sp>
      <p:pic>
        <p:nvPicPr>
          <p:cNvPr id="4" name="Содержимое 3" descr="элект-17-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312400" cy="41764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Инспекторы имеют право проводить осмотры и выявлять факты самовольного занятия земельного участка.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988840"/>
            <a:ext cx="6781750" cy="42484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Пример самовольного занятия земельного участка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564904"/>
            <a:ext cx="4608511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356992"/>
            <a:ext cx="3850593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Пример расчета штрафа за самовольное занятие земельного участка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66441" y="2489200"/>
            <a:ext cx="7593991" cy="353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Общая </a:t>
            </a:r>
            <a:r>
              <a:rPr lang="ru-RU" dirty="0"/>
              <a:t>площадь земельного участка составляет 100 кв. м, а его кадастровая стоимость </a:t>
            </a:r>
            <a:r>
              <a:rPr lang="ru-RU" dirty="0" smtClean="0"/>
              <a:t>равна </a:t>
            </a:r>
            <a:r>
              <a:rPr lang="ru-RU" dirty="0"/>
              <a:t>200 000 р. Гражданин самовольно занял часть данного земельного участка, площадью 50 кв. м. Учитывая тот факт, что гражданин допустил данное нарушение первично, возьмем минимальный процент от кадастровой стоимости – 1%. </a:t>
            </a:r>
          </a:p>
          <a:p>
            <a:pPr marL="0" indent="0" algn="just">
              <a:buNone/>
            </a:pPr>
            <a:r>
              <a:rPr lang="ru-RU" dirty="0"/>
              <a:t>Для того, чтобы понять, какая сумма штрафа будет наложена на гражданина в данном случае, необходимо вычислить кадастровую стоимость 1 кв. м для данного земельного участка. В нашем случае стоимость 1 кв. м=2 000 р. Затем умножаем полученную стоимость 1 кв. м на площадь самовольно занятой части земельного участки и получаем сумму штрафа, равную 100 000 тысячам рублей.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Продуктивность </a:t>
            </a:r>
            <a:r>
              <a:rPr lang="ru-RU" sz="2400" dirty="0"/>
              <a:t>муниципального земельного контроля в Подмосковье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4425639" cy="3530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начала 2020 года земельные инспекторы Подмосковья осмотрели порядка 700 тысяч гектаров земли на предмет нарушений земельного законодательства и использования </a:t>
            </a:r>
            <a:r>
              <a:rPr lang="ru-RU" dirty="0" smtClean="0"/>
              <a:t>земли.</a:t>
            </a:r>
          </a:p>
          <a:p>
            <a:pPr marL="0" indent="0">
              <a:buNone/>
            </a:pPr>
            <a:r>
              <a:rPr lang="ru-RU" dirty="0"/>
              <a:t>Осмотры в 2020 году позволили выявить нарушения на 21,9 тысячи земель. Штрафы по ним </a:t>
            </a:r>
            <a:r>
              <a:rPr lang="ru-RU" dirty="0" smtClean="0"/>
              <a:t>превысили </a:t>
            </a:r>
            <a:r>
              <a:rPr lang="ru-RU" dirty="0"/>
              <a:t>сумму в 258,2 миллиона рублей.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636911"/>
            <a:ext cx="3384376" cy="3024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999" y="692696"/>
            <a:ext cx="6343202" cy="709865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ЗАМЕТИЛ НАРУШЕНИЕ – СООБЩИ!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Добродел</a:t>
            </a:r>
            <a:br>
              <a:rPr lang="ru-RU" sz="2000" dirty="0" smtClean="0"/>
            </a:br>
            <a:r>
              <a:rPr lang="ru-RU" sz="2000" dirty="0" smtClean="0"/>
              <a:t>- Администрация г.о. Электросталь</a:t>
            </a:r>
            <a:br>
              <a:rPr lang="ru-RU" sz="2000" dirty="0" smtClean="0"/>
            </a:br>
            <a:r>
              <a:rPr lang="ru-RU" sz="2000" dirty="0" smtClean="0"/>
              <a:t>Адрес: ул. Мира, дом 5</a:t>
            </a:r>
            <a:br>
              <a:rPr lang="ru-RU" sz="2000" dirty="0" smtClean="0"/>
            </a:br>
            <a:r>
              <a:rPr lang="ru-RU" sz="2000" dirty="0" smtClean="0"/>
              <a:t>телефон 496 57 1-99-68, 57 1-98-86 </a:t>
            </a:r>
            <a:br>
              <a:rPr lang="ru-RU" sz="2000" dirty="0" smtClean="0"/>
            </a:br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/>
              <a:t>kio_elektrostal@mail.ru</a:t>
            </a:r>
            <a:endParaRPr lang="ru-RU" sz="2000" dirty="0"/>
          </a:p>
        </p:txBody>
      </p:sp>
      <p:pic>
        <p:nvPicPr>
          <p:cNvPr id="4" name="Содержимое 3" descr="158f4dc7de7e00032a72e933c01d1a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6568" y="2489200"/>
            <a:ext cx="5084064" cy="353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260</TotalTime>
  <Words>451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 (конференц-зал)</vt:lpstr>
      <vt:lpstr>САМОВОЛЬНОЕ ЗАНЯТИЕ ЗЕМЕЛЬНОГО УЧАСТКА </vt:lpstr>
      <vt:lpstr>СТ. 7.1. КОАП РФ </vt:lpstr>
      <vt:lpstr>Муниципальный земельный контроль осуществляется Комитетом имущественных отношений Администрации городского округа Электросталь на территории г.о. Электросталь Московской области</vt:lpstr>
      <vt:lpstr>Инспекторы имеют право проводить осмотры и выявлять факты самовольного занятия земельного участка. </vt:lpstr>
      <vt:lpstr>Пример самовольного занятия земельного участка</vt:lpstr>
      <vt:lpstr>Пример расчета штрафа за самовольное занятие земельного участка </vt:lpstr>
      <vt:lpstr>Продуктивность муниципального земельного контроля в Подмосковье</vt:lpstr>
      <vt:lpstr>                         ЗАМЕТИЛ НАРУШЕНИЕ – СООБЩИ!  - Добродел - Администрация г.о. Электросталь Адрес: ул. Мира, дом 5 телефон 496 57 1-99-68, 57 1-98-86  e-mail: kio_elektrostal@mail.ru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Нецелевое использование земельного участка</dc:title>
  <dc:creator>Володя</dc:creator>
  <cp:lastModifiedBy>Пользователь</cp:lastModifiedBy>
  <cp:revision>33</cp:revision>
  <dcterms:created xsi:type="dcterms:W3CDTF">2020-04-01T09:15:11Z</dcterms:created>
  <dcterms:modified xsi:type="dcterms:W3CDTF">2021-03-03T11:37:48Z</dcterms:modified>
</cp:coreProperties>
</file>