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handoutMasterIdLst>
    <p:handoutMasterId r:id="rId30"/>
  </p:handoutMasterIdLst>
  <p:sldIdLst>
    <p:sldId id="256" r:id="rId2"/>
    <p:sldId id="260" r:id="rId3"/>
    <p:sldId id="282" r:id="rId4"/>
    <p:sldId id="281" r:id="rId5"/>
    <p:sldId id="283" r:id="rId6"/>
    <p:sldId id="284" r:id="rId7"/>
    <p:sldId id="285" r:id="rId8"/>
    <p:sldId id="264" r:id="rId9"/>
    <p:sldId id="265" r:id="rId10"/>
    <p:sldId id="289" r:id="rId11"/>
    <p:sldId id="266" r:id="rId12"/>
    <p:sldId id="287" r:id="rId13"/>
    <p:sldId id="267" r:id="rId14"/>
    <p:sldId id="268" r:id="rId15"/>
    <p:sldId id="269" r:id="rId16"/>
    <p:sldId id="270" r:id="rId17"/>
    <p:sldId id="271" r:id="rId18"/>
    <p:sldId id="272" r:id="rId19"/>
    <p:sldId id="286" r:id="rId20"/>
    <p:sldId id="273" r:id="rId21"/>
    <p:sldId id="274" r:id="rId22"/>
    <p:sldId id="275" r:id="rId23"/>
    <p:sldId id="277" r:id="rId24"/>
    <p:sldId id="276" r:id="rId25"/>
    <p:sldId id="278" r:id="rId26"/>
    <p:sldId id="279" r:id="rId27"/>
    <p:sldId id="280" r:id="rId28"/>
    <p:sldId id="288" r:id="rId29"/>
  </p:sldIdLst>
  <p:sldSz cx="9144000" cy="6858000" type="screen4x3"/>
  <p:notesSz cx="6858000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2741"/>
    <a:srgbClr val="001736"/>
    <a:srgbClr val="003374"/>
    <a:srgbClr val="173A8D"/>
    <a:srgbClr val="C9A093"/>
    <a:srgbClr val="F1F1F1"/>
    <a:srgbClr val="385592"/>
    <a:srgbClr val="3A5896"/>
    <a:srgbClr val="1D3C7A"/>
    <a:srgbClr val="213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2" autoAdjust="0"/>
    <p:restoredTop sz="94660" autoAdjust="0"/>
  </p:normalViewPr>
  <p:slideViewPr>
    <p:cSldViewPr snapToGrid="0">
      <p:cViewPr varScale="1">
        <p:scale>
          <a:sx n="78" d="100"/>
          <a:sy n="78" d="100"/>
        </p:scale>
        <p:origin x="133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6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27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53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64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825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10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26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34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48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11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26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83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9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en-US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143000" y="1631092"/>
            <a:ext cx="6858000" cy="3626708"/>
          </a:xfrm>
        </p:spPr>
        <p:txBody>
          <a:bodyPr>
            <a:normAutofit/>
          </a:bodyPr>
          <a:lstStyle/>
          <a:p>
            <a:endParaRPr lang="ru-RU" sz="2800" i="1" dirty="0" smtClean="0">
              <a:latin typeface="Bahnschrift Light" panose="020B0502040204020203" pitchFamily="34" charset="0"/>
            </a:endParaRPr>
          </a:p>
          <a:p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Храм книги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(историко-документальная виртуальная выставка к 60-летию с начала деятельности Книжной фабрики № 1 г. Электросталь Московской области)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Фотонаборный цех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668425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 idx="4294967295"/>
          </p:nvPr>
        </p:nvSpPr>
        <p:spPr>
          <a:xfrm>
            <a:off x="691978" y="470029"/>
            <a:ext cx="7886700" cy="94615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Интересной работы было много. Фабрика сотрудничала с издательством «Советская Россия», выполняла заказы издательств «Современник», «Россельхозиздат», «Политиздат», «Наука», «Малыш», «Турист». Выпускалась художественная литература, многотомные издания писателей прошлого и настоящего, детская литература, серии «Поэтическая Россия», «Библиотечка школьника», сельскохозяйственная и политическая литература. Печатались городские афиши,  грамоты, пригласительные билеты, номера городских газет.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Производственный процесс с каждым годом набирал обороты, проектная мощность росла, совершенствовалась технология, обновлялось техническое оборудование. Была освоена технология выпуска сувенирных изданий: альбомов, буклетов, открыток в красочном исполнении.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Продукция фабрики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908003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65492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рождения книг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0586" y="-22558"/>
            <a:ext cx="7839635" cy="1307661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 переплетного цеха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Гравер Хохлов Владимир Николаевич, ветеран Великой Отечественной войны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Производственная гимнастика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24930" y="356887"/>
            <a:ext cx="7886700" cy="1325563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 фабрики стремилось к созданию наиболее благоприятных условий для плодотворной работы и полноценного отдыха коллектива. Содействовало внедрению новой техники и новых технологий. Поощряло рационализаторов и изобретателей, чьи рацпредложения повышали производительность труда, увеличивали экономию, облегчали труд рабочих, что благотворно сказывалось на их здоровье. Работники фабрики получали квартиры, отдыхали в санаториях и домах отдыха. Был построен детский комбинат «Ласточка» и здравпункт.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 фабрики напоминал большую дружную семью. Вместе работали, вместе отдыхали, поддерживали друг друга. Возникали рабочие династии.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Занимались спортом, ходили в походы, ездили на экскурсии, участвовали в культурных мероприятиях.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Евгений Евтушенко, Юлиан Семенов, Валентин Гафт, Михаил Жванецкий и другие печатали на фабрике свои книги и охотно проводили здесь свои творческие вечера.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фабрики Король С.И., более 30 лет руководивший предприятием, и главный инженер Волкович Н.П.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0586" y="-22559"/>
            <a:ext cx="7839635" cy="977899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Работники фабрики на первомайской демонстрации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631224" y="1073579"/>
            <a:ext cx="7886700" cy="1325563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Подмосковная Электросталь известна своими предприятиями металлургии, атомной промышленности, машиностроения и других сфер экономики. В 60-х годах прошлого века в ней было построено и начало функционировать одно из флагманских полиграфических предприятий СССР –фабрика высокой печати издательства «Советская Россия», затем переименованная в Книжную фабрику № 1.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архивном отделе управления по кадровой политике и общим вопросам Администрации городского округа Электросталь Московской области находится на хранении фонд Книжной фабрики № 1, содержащий документы о ее деятельности.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Рационализаторы и изобретатели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736" y="1940955"/>
            <a:ext cx="5801784" cy="4351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Делегация фабрики на полиграфической выставке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Волейбольная команда фабрики – победитель чемпионата Московской области в 1965 году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походе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5538" y="2369741"/>
            <a:ext cx="4352925" cy="326469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Праздничный вечер для ветеранов фабрики в честь 40-летия Победы в Великой Отечественной войне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0586" y="237572"/>
            <a:ext cx="7839635" cy="977899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М.Жванецкий с работниками фабрики после своего выступления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работников фабрики в детском комбинате «Ласточка»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90833" y="661687"/>
            <a:ext cx="7886700" cy="1325563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сожалению, фабрика не смогла вписаться в новые экономические условия. После 2000 года проблемы стали нарастать: устарело и износилось оборудование, увеличились долги, низкая зарплата выплачивалась не регулярно, ушли лучшие специалисты. В 2015 году фабрика окончательно прекратила свое существование. Но история ее деятельности, несомненно, является важной и славной страницей истории нашего города. Главной хранительницей этой истории является ветеран Книжной фабрики Двинянинова Галина Николаевна, посвятившая предприятию  35 лет своей жизни. Благодарим Галину Николаевну за предоставленную информацию о деятельности фабрики и фотоматериалы.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257300" y="5491163"/>
            <a:ext cx="7886700" cy="4351337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      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                          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Конец  выставки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86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</a:t>
            </a:r>
            <a:r>
              <a:rPr lang="ru-RU" dirty="0" smtClean="0"/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издательству «Советская Россия» о создании дирекции строящейся фабрики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8445" y="2517936"/>
            <a:ext cx="4632840" cy="326469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Идет строительство фабрики высокой печати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3" cy="4351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395416" y="354528"/>
            <a:ext cx="7886700" cy="6332537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Ввод  фабрики   в эксплуатацию  и  начало    ее деятельности в 1963 году стало   радостным событием для всех почитателей  и  любителей книги.   Электростальцы гордились, что современное передовое полиграфическое предприятие построено в их городе, чтобы выпускать большими тиражами и по доступной цене настоящие, хорошие книги для всей страны.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 фабрику   пришли   молодые      выпускники ремесленного училища № 5, которые учились там на специализированных курсах полиграфистов, открытых  в связи со строительством фабрики.  Они    получили профессии наборщиков, печатников и переплетчиков.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  Московского   и    Украинского полиграфических    институтов, пришедшие на фабрику,            стали высокопрофессиональными  специалистами, впоследствии возглавившими самые ответственные участки работы.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директор фабрики Е.М.Дрожжев (слева) с представителем Комитета по печати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ремесленного училища № 5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Подписание акта о приемке фабрики в эксплуатацию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3" cy="4351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60586" y="-22558"/>
            <a:ext cx="7839635" cy="977899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Печатный цех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1504</TotalTime>
  <Words>159</Words>
  <Application>Microsoft Office PowerPoint</Application>
  <PresentationFormat>Экран (4:3)</PresentationFormat>
  <Paragraphs>35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Bahnschrift Light</vt:lpstr>
      <vt:lpstr>Calibri</vt:lpstr>
      <vt:lpstr>Calibri Light</vt:lpstr>
      <vt:lpstr>Times New Roman</vt:lpstr>
      <vt:lpstr>Тема Office</vt:lpstr>
      <vt:lpstr>  </vt:lpstr>
      <vt:lpstr>           Подмосковная Электросталь известна своими предприятиями металлургии, атомной промышленности, машиностроения и других сфер экономики. В 60-х годах прошлого века в ней было построено и начало функционировать одно из флагманских полиграфических предприятий СССР –фабрика высокой печати издательства «Советская Россия», затем переименованная в Книжную фабрику № 1.  В архивном отделе управления по кадровой политике и общим вопросам Администрации городского округа Электросталь Московской области находится на хранении фонд Книжной фабрики № 1, содержащий документы о ее деятельности. </vt:lpstr>
      <vt:lpstr>Приказ по издательству «Советская Россия» о создании дирекции строящейся фабрики</vt:lpstr>
      <vt:lpstr>Идет строительство фабрики высокой печати</vt:lpstr>
      <vt:lpstr>         Ввод  фабрики   в эксплуатацию  и  начало    ее деятельности в 1963 году стало   радостным событием для всех почитателей  и  любителей книги.   Электростальцы гордились, что современное передовое полиграфическое предприятие построено в их городе, чтобы выпускать большими тиражами и по доступной цене настоящие, хорошие книги для всей страны.  На фабрику   пришли   молодые      выпускники ремесленного училища № 5, которые учились там на специализированных курсах полиграфистов, открытых  в связи со строительством фабрики.  Они    получили профессии наборщиков, печатников и переплетчиков. Выпускники   Московского   и    Украинского полиграфических    институтов, пришедшие на фабрику,            стали высокопрофессиональными  специалистами, впоследствии возглавившими самые ответственные участки работы.     </vt:lpstr>
      <vt:lpstr>Первый директор фабрики Е.М.Дрожжев (слева) с представителем Комитета по печати</vt:lpstr>
      <vt:lpstr>Выпускники ремесленного училища № 5</vt:lpstr>
      <vt:lpstr>Подписание акта о приемке фабрики в эксплуатацию</vt:lpstr>
      <vt:lpstr>Печатный цех</vt:lpstr>
      <vt:lpstr>Фотонаборный цех</vt:lpstr>
      <vt:lpstr>                      Интересной работы было много. Фабрика сотрудничала с издательством «Советская Россия», выполняла заказы издательств «Современник», «Россельхозиздат», «Политиздат», «Наука», «Малыш», «Турист». Выпускалась художественная литература, многотомные издания писателей прошлого и настоящего, детская литература, серии «Поэтическая Россия», «Библиотечка школьника», сельскохозяйственная и политическая литература. Печатались городские афиши,  грамоты, пригласительные билеты, номера городских газет.  Производственный процесс с каждым годом набирал обороты, проектная мощность росла, совершенствовалась технология, обновлялось техническое оборудование. Была освоена технология выпуска сувенирных изданий: альбомов, буклетов, открыток в красочном исполнении.</vt:lpstr>
      <vt:lpstr>Продукция фабрики</vt:lpstr>
      <vt:lpstr>Начало рождения книг</vt:lpstr>
      <vt:lpstr>Коллектив переплетного цеха</vt:lpstr>
      <vt:lpstr>Гравер Хохлов Владимир Николаевич, ветеран Великой Отечественной войны</vt:lpstr>
      <vt:lpstr>Производственная гимнастика</vt:lpstr>
      <vt:lpstr>                 Руководство фабрики стремилось к созданию наиболее благоприятных условий для плодотворной работы и полноценного отдыха коллектива. Содействовало внедрению новой техники и новых технологий. Поощряло рационализаторов и изобретателей, чьи рацпредложения повышали производительность труда, увеличивали экономию, облегчали труд рабочих, что благотворно сказывалось на их здоровье. Работники фабрики получали квартиры, отдыхали в санаториях и домах отдыха. Был построен детский комбинат «Ласточка» и здравпункт.  Коллектив фабрики напоминал большую дружную семью. Вместе работали, вместе отдыхали, поддерживали друг друга. Возникали рабочие династии. Занимались спортом, ходили в походы, ездили на экскурсии, участвовали в культурных мероприятиях. Евгений Евтушенко, Юлиан Семенов, Валентин Гафт, Михаил Жванецкий и другие печатали на фабрике свои книги и охотно проводили здесь свои творческие вечера.</vt:lpstr>
      <vt:lpstr>Директор фабрики Король С.И., более 30 лет руководивший предприятием, и главный инженер Волкович Н.П.</vt:lpstr>
      <vt:lpstr>Работники фабрики на первомайской демонстрации</vt:lpstr>
      <vt:lpstr>Рационализаторы и изобретатели</vt:lpstr>
      <vt:lpstr>Делегация фабрики на полиграфической выставке</vt:lpstr>
      <vt:lpstr>Волейбольная команда фабрики – победитель чемпионата Московской области в 1965 году</vt:lpstr>
      <vt:lpstr>В походе</vt:lpstr>
      <vt:lpstr>Праздничный вечер для ветеранов фабрики в честь 40-летия Победы в Великой Отечественной войне</vt:lpstr>
      <vt:lpstr>М.Жванецкий с работниками фабрики после своего выступления</vt:lpstr>
      <vt:lpstr>Дети работников фабрики в детском комбинате «Ласточка»</vt:lpstr>
      <vt:lpstr>                  К сожалению, фабрика не смогла вписаться в новые экономические условия. После 2000 года проблемы стали нарастать: устарело и износилось оборудование, увеличились долги, низкая зарплата выплачивалась не регулярно, ушли лучшие специалисты. В 2015 году фабрика окончательно прекратила свое существование. Но история ее деятельности, несомненно, является важной и славной страницей истории нашего города. Главной хранительницей этой истории является ветеран Книжной фабрики Двинянинова Галина Николаевна, посвятившая предприятию  35 лет своей жизни. Благодарим Галину Николаевну за предоставленную информацию о деятельности фабрики и фотоматериалы.</vt:lpstr>
      <vt:lpstr>                                                                   Конец  выставки</vt:lpstr>
    </vt:vector>
  </TitlesOfParts>
  <Company>PJSC "New Engineering Technologies"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Ольга Комолятова</cp:lastModifiedBy>
  <cp:revision>133</cp:revision>
  <cp:lastPrinted>2021-11-24T14:17:06Z</cp:lastPrinted>
  <dcterms:created xsi:type="dcterms:W3CDTF">2016-11-18T14:12:19Z</dcterms:created>
  <dcterms:modified xsi:type="dcterms:W3CDTF">2023-04-19T06:57:27Z</dcterms:modified>
</cp:coreProperties>
</file>