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charts/chart5.xml" ContentType="application/vnd.openxmlformats-officedocument.drawingml.chart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855" r:id="rId1"/>
  </p:sldMasterIdLst>
  <p:notesMasterIdLst>
    <p:notesMasterId r:id="rId36"/>
  </p:notesMasterIdLst>
  <p:handoutMasterIdLst>
    <p:handoutMasterId r:id="rId37"/>
  </p:handoutMasterIdLst>
  <p:sldIdLst>
    <p:sldId id="895" r:id="rId2"/>
    <p:sldId id="930" r:id="rId3"/>
    <p:sldId id="1019" r:id="rId4"/>
    <p:sldId id="936" r:id="rId5"/>
    <p:sldId id="1015" r:id="rId6"/>
    <p:sldId id="1103" r:id="rId7"/>
    <p:sldId id="928" r:id="rId8"/>
    <p:sldId id="1013" r:id="rId9"/>
    <p:sldId id="939" r:id="rId10"/>
    <p:sldId id="923" r:id="rId11"/>
    <p:sldId id="924" r:id="rId12"/>
    <p:sldId id="938" r:id="rId13"/>
    <p:sldId id="942" r:id="rId14"/>
    <p:sldId id="932" r:id="rId15"/>
    <p:sldId id="1016" r:id="rId16"/>
    <p:sldId id="1036" r:id="rId17"/>
    <p:sldId id="1105" r:id="rId18"/>
    <p:sldId id="1143" r:id="rId19"/>
    <p:sldId id="1041" r:id="rId20"/>
    <p:sldId id="1039" r:id="rId21"/>
    <p:sldId id="1126" r:id="rId22"/>
    <p:sldId id="1127" r:id="rId23"/>
    <p:sldId id="1040" r:id="rId24"/>
    <p:sldId id="1045" r:id="rId25"/>
    <p:sldId id="935" r:id="rId26"/>
    <p:sldId id="1017" r:id="rId27"/>
    <p:sldId id="1107" r:id="rId28"/>
    <p:sldId id="1110" r:id="rId29"/>
    <p:sldId id="926" r:id="rId30"/>
    <p:sldId id="1100" r:id="rId31"/>
    <p:sldId id="1049" r:id="rId32"/>
    <p:sldId id="1142" r:id="rId33"/>
    <p:sldId id="1144" r:id="rId34"/>
    <p:sldId id="933" r:id="rId35"/>
  </p:sldIdLst>
  <p:sldSz cx="9144000" cy="6858000" type="screen4x3"/>
  <p:notesSz cx="6797675" cy="9928225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003696"/>
    <a:srgbClr val="3276C8"/>
    <a:srgbClr val="5F5F5F"/>
    <a:srgbClr val="333333"/>
    <a:srgbClr val="292929"/>
    <a:srgbClr val="173860"/>
    <a:srgbClr val="5F9CCF"/>
    <a:srgbClr val="9900CC"/>
    <a:srgbClr val="0033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069" autoAdjust="0"/>
    <p:restoredTop sz="70862" autoAdjust="0"/>
  </p:normalViewPr>
  <p:slideViewPr>
    <p:cSldViewPr>
      <p:cViewPr varScale="1">
        <p:scale>
          <a:sx n="114" d="100"/>
          <a:sy n="114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3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102"/>
      </p:cViewPr>
      <p:guideLst>
        <p:guide orient="horz" pos="3129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3.97191566288526E-2"/>
          <c:y val="3.3533999225311452E-2"/>
          <c:w val="0.91239502568252162"/>
          <c:h val="0.7647911493317564"/>
        </c:manualLayout>
      </c:layout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2.7367648805305296E-2"/>
                  <c:y val="-5.1121534000247984E-3"/>
                </c:manualLayout>
              </c:layout>
              <c:showVal val="1"/>
            </c:dLbl>
            <c:dLbl>
              <c:idx val="4"/>
              <c:layout>
                <c:manualLayout>
                  <c:x val="-3.8010623340701578E-2"/>
                  <c:y val="1.278038350006198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2024 
(факт)</c:v>
                </c:pt>
                <c:pt idx="1">
                  <c:v>2025
 (план)</c:v>
                </c:pt>
                <c:pt idx="2">
                  <c:v>2026
 (прогноз)</c:v>
                </c:pt>
                <c:pt idx="3">
                  <c:v>2027 
(прогноз)</c:v>
                </c:pt>
                <c:pt idx="4">
                  <c:v>2028 
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5190.9000000000005</c:v>
                </c:pt>
                <c:pt idx="1">
                  <c:v>6022.1</c:v>
                </c:pt>
                <c:pt idx="2">
                  <c:v>6314.5</c:v>
                </c:pt>
                <c:pt idx="3">
                  <c:v>5612.4</c:v>
                </c:pt>
                <c:pt idx="4">
                  <c:v>5352.5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2.8888073738933248E-2"/>
                  <c:y val="1.0224306800049592E-2"/>
                </c:manualLayout>
              </c:layout>
              <c:showVal val="1"/>
            </c:dLbl>
            <c:dLbl>
              <c:idx val="1"/>
              <c:layout>
                <c:manualLayout>
                  <c:x val="-4.5612748008842024E-3"/>
                  <c:y val="2.5560767000124412E-3"/>
                </c:manualLayout>
              </c:layout>
              <c:showVal val="1"/>
            </c:dLbl>
            <c:dLbl>
              <c:idx val="2"/>
              <c:layout>
                <c:manualLayout>
                  <c:x val="-3.0408619397097277E-3"/>
                  <c:y val="1.0396930371099577E-2"/>
                </c:manualLayout>
              </c:layout>
              <c:showVal val="1"/>
            </c:dLbl>
            <c:dLbl>
              <c:idx val="3"/>
              <c:layout>
                <c:manualLayout>
                  <c:x val="6.0817238794196723E-3"/>
                  <c:y val="1.0362962673817141E-3"/>
                </c:manualLayout>
              </c:layout>
              <c:showVal val="1"/>
            </c:dLbl>
            <c:dLbl>
              <c:idx val="4"/>
              <c:layout>
                <c:manualLayout>
                  <c:x val="-4.2495395002796407E-2"/>
                  <c:y val="-3.5577878734195608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2024 
(факт)</c:v>
                </c:pt>
                <c:pt idx="1">
                  <c:v>2025
 (план)</c:v>
                </c:pt>
                <c:pt idx="2">
                  <c:v>2026
 (прогноз)</c:v>
                </c:pt>
                <c:pt idx="3">
                  <c:v>2027 
(прогноз)</c:v>
                </c:pt>
                <c:pt idx="4">
                  <c:v>2028 
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637.4</c:v>
                </c:pt>
                <c:pt idx="1">
                  <c:v>571.6</c:v>
                </c:pt>
                <c:pt idx="2">
                  <c:v>402.1</c:v>
                </c:pt>
                <c:pt idx="3">
                  <c:v>356.2</c:v>
                </c:pt>
                <c:pt idx="4">
                  <c:v>361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3.4969773473445681E-2"/>
                  <c:y val="-1.2780383500061988E-2"/>
                </c:manualLayout>
              </c:layout>
              <c:showVal val="1"/>
            </c:dLbl>
            <c:dLbl>
              <c:idx val="4"/>
              <c:layout>
                <c:manualLayout>
                  <c:x val="-3.0408498672561388E-2"/>
                  <c:y val="1.022430680004953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2024 
(факт)</c:v>
                </c:pt>
                <c:pt idx="1">
                  <c:v>2025
 (план)</c:v>
                </c:pt>
                <c:pt idx="2">
                  <c:v>2026
 (прогноз)</c:v>
                </c:pt>
                <c:pt idx="3">
                  <c:v>2027 
(прогноз)</c:v>
                </c:pt>
                <c:pt idx="4">
                  <c:v>2028 
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3380.7</c:v>
                </c:pt>
                <c:pt idx="1">
                  <c:v>4900.5</c:v>
                </c:pt>
                <c:pt idx="2">
                  <c:v>5815.2</c:v>
                </c:pt>
                <c:pt idx="3">
                  <c:v>5397.4</c:v>
                </c:pt>
                <c:pt idx="4">
                  <c:v>3716.2</c:v>
                </c:pt>
              </c:numCache>
            </c:numRef>
          </c:val>
        </c:ser>
        <c:dLbls>
          <c:showVal val="1"/>
        </c:dLbls>
        <c:axId val="152932352"/>
        <c:axId val="152933888"/>
      </c:areaChart>
      <c:catAx>
        <c:axId val="15293235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2933888"/>
        <c:crosses val="autoZero"/>
        <c:auto val="1"/>
        <c:lblAlgn val="ctr"/>
        <c:lblOffset val="100"/>
      </c:catAx>
      <c:valAx>
        <c:axId val="152933888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52932352"/>
        <c:crosses val="autoZero"/>
        <c:crossBetween val="midCat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3.6763888888888888E-2"/>
          <c:y val="8.8605846311415645E-2"/>
          <c:w val="0.73861111111111188"/>
          <c:h val="0.6896808724396762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населения, чел.</c:v>
                </c:pt>
              </c:strCache>
            </c:strRef>
          </c:tx>
          <c:spPr>
            <a:ln>
              <a:solidFill>
                <a:srgbClr val="F0A22E"/>
              </a:solidFill>
            </a:ln>
            <a:effectLst>
              <a:outerShdw blurRad="50800" sx="1000" sy="1000" algn="ctr" rotWithShape="0">
                <a:srgbClr val="000000">
                  <a:alpha val="0"/>
                </a:srgbClr>
              </a:outerShdw>
            </a:effectLst>
          </c:spPr>
          <c:marker>
            <c:symbol val="none"/>
          </c:marker>
          <c:dLbls>
            <c:dLblPos val="ctr"/>
            <c:showVal val="1"/>
          </c:dLbls>
          <c:cat>
            <c:strRef>
              <c:f>Лист1!$A$2:$A$8</c:f>
              <c:strCache>
                <c:ptCount val="7"/>
                <c:pt idx="0">
                  <c:v>Воскресенск</c:v>
                </c:pt>
                <c:pt idx="1">
                  <c:v>Дмитровский</c:v>
                </c:pt>
                <c:pt idx="2">
                  <c:v>Истра</c:v>
                </c:pt>
                <c:pt idx="3">
                  <c:v>Клин</c:v>
                </c:pt>
                <c:pt idx="4">
                  <c:v>Серпухов</c:v>
                </c:pt>
                <c:pt idx="5">
                  <c:v>Чехов</c:v>
                </c:pt>
                <c:pt idx="6">
                  <c:v>Электросталь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160755</c:v>
                </c:pt>
                <c:pt idx="1">
                  <c:v>163081</c:v>
                </c:pt>
                <c:pt idx="2">
                  <c:v>171213</c:v>
                </c:pt>
                <c:pt idx="3">
                  <c:v>148545</c:v>
                </c:pt>
                <c:pt idx="4">
                  <c:v>181687</c:v>
                </c:pt>
                <c:pt idx="5">
                  <c:v>146643</c:v>
                </c:pt>
                <c:pt idx="6">
                  <c:v>150729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 на душу населения, руб./чел.</c:v>
                </c:pt>
              </c:strCache>
            </c:strRef>
          </c:tx>
          <c:marker>
            <c:symbol val="none"/>
          </c:marker>
          <c:dLbls>
            <c:dLblPos val="ctr"/>
            <c:showVal val="1"/>
          </c:dLbls>
          <c:cat>
            <c:strRef>
              <c:f>Лист1!$A$2:$A$8</c:f>
              <c:strCache>
                <c:ptCount val="7"/>
                <c:pt idx="0">
                  <c:v>Воскресенск</c:v>
                </c:pt>
                <c:pt idx="1">
                  <c:v>Дмитровский</c:v>
                </c:pt>
                <c:pt idx="2">
                  <c:v>Истра</c:v>
                </c:pt>
                <c:pt idx="3">
                  <c:v>Клин</c:v>
                </c:pt>
                <c:pt idx="4">
                  <c:v>Серпухов</c:v>
                </c:pt>
                <c:pt idx="5">
                  <c:v>Чехов</c:v>
                </c:pt>
                <c:pt idx="6">
                  <c:v>Электросталь</c:v>
                </c:pt>
              </c:strCache>
            </c:strRef>
          </c:cat>
          <c:val>
            <c:numRef>
              <c:f>Лист1!$C$2:$C$8</c:f>
              <c:numCache>
                <c:formatCode>#,##0</c:formatCode>
                <c:ptCount val="7"/>
                <c:pt idx="0">
                  <c:v>36631.084569686791</c:v>
                </c:pt>
                <c:pt idx="1">
                  <c:v>42582.765619538754</c:v>
                </c:pt>
                <c:pt idx="2">
                  <c:v>46481.108327054608</c:v>
                </c:pt>
                <c:pt idx="3">
                  <c:v>39248.443232690443</c:v>
                </c:pt>
                <c:pt idx="4">
                  <c:v>56817.438782081204</c:v>
                </c:pt>
                <c:pt idx="5">
                  <c:v>37332.433188082585</c:v>
                </c:pt>
                <c:pt idx="6">
                  <c:v>38667.409722084005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и неналоговые доходы, млн.руб.2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Pos val="ctr"/>
            <c:showVal val="1"/>
          </c:dLbls>
          <c:cat>
            <c:strRef>
              <c:f>Лист1!$A$2:$A$8</c:f>
              <c:strCache>
                <c:ptCount val="7"/>
                <c:pt idx="0">
                  <c:v>Воскресенск</c:v>
                </c:pt>
                <c:pt idx="1">
                  <c:v>Дмитровский</c:v>
                </c:pt>
                <c:pt idx="2">
                  <c:v>Истра</c:v>
                </c:pt>
                <c:pt idx="3">
                  <c:v>Клин</c:v>
                </c:pt>
                <c:pt idx="4">
                  <c:v>Серпухов</c:v>
                </c:pt>
                <c:pt idx="5">
                  <c:v>Чехов</c:v>
                </c:pt>
                <c:pt idx="6">
                  <c:v>Электросталь</c:v>
                </c:pt>
              </c:strCache>
            </c:strRef>
          </c:cat>
          <c:val>
            <c:numRef>
              <c:f>Лист1!$D$2:$D$8</c:f>
              <c:numCache>
                <c:formatCode>#,##0.00</c:formatCode>
                <c:ptCount val="7"/>
                <c:pt idx="0">
                  <c:v>5888.63</c:v>
                </c:pt>
                <c:pt idx="1">
                  <c:v>6944.44</c:v>
                </c:pt>
                <c:pt idx="2">
                  <c:v>7958.17</c:v>
                </c:pt>
                <c:pt idx="3">
                  <c:v>5830.1600000000044</c:v>
                </c:pt>
                <c:pt idx="4">
                  <c:v>10322.99</c:v>
                </c:pt>
                <c:pt idx="5">
                  <c:v>5474.54</c:v>
                </c:pt>
                <c:pt idx="6">
                  <c:v>5828.3</c:v>
                </c:pt>
              </c:numCache>
            </c:numRef>
          </c:val>
        </c:ser>
        <c:dLbls>
          <c:showVal val="1"/>
        </c:dLbls>
        <c:marker val="1"/>
        <c:axId val="164690944"/>
        <c:axId val="164963072"/>
      </c:lineChart>
      <c:catAx>
        <c:axId val="1646909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4963072"/>
        <c:crosses val="autoZero"/>
        <c:auto val="1"/>
        <c:lblAlgn val="ctr"/>
        <c:lblOffset val="100"/>
      </c:catAx>
      <c:valAx>
        <c:axId val="164963072"/>
        <c:scaling>
          <c:orientation val="minMax"/>
        </c:scaling>
        <c:delete val="1"/>
        <c:axPos val="l"/>
        <c:numFmt formatCode="#,##0" sourceLinked="1"/>
        <c:tickLblPos val="none"/>
        <c:crossAx val="164690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954166666666662"/>
          <c:y val="0.18758503021668671"/>
          <c:w val="0.14962499999999998"/>
          <c:h val="0.6912843243001886"/>
        </c:manualLayout>
      </c:layout>
      <c:txPr>
        <a:bodyPr/>
        <a:lstStyle/>
        <a:p>
          <a:pPr>
            <a:defRPr sz="900" b="0"/>
          </a:pPr>
          <a:endParaRPr lang="ru-RU"/>
        </a:p>
      </c:txPr>
    </c:legend>
    <c:plotVisOnly val="1"/>
  </c:chart>
  <c:txPr>
    <a:bodyPr/>
    <a:lstStyle/>
    <a:p>
      <a:pPr>
        <a:defRPr sz="1100" b="1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18735547745165793"/>
          <c:y val="4.8501555382735255E-2"/>
        </c:manualLayout>
      </c:layout>
    </c:title>
    <c:plotArea>
      <c:layout>
        <c:manualLayout>
          <c:layoutTarget val="inner"/>
          <c:xMode val="edge"/>
          <c:yMode val="edge"/>
          <c:x val="3.0605511605711306E-2"/>
          <c:y val="0.21244792245306393"/>
          <c:w val="0.36354293967336981"/>
          <c:h val="0.536225836018241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6"/>
            <c:explosion val="9"/>
          </c:dPt>
          <c:dLbls>
            <c:dLbl>
              <c:idx val="0"/>
              <c:layout>
                <c:manualLayout>
                  <c:x val="-1.9921435552800688E-2"/>
                  <c:y val="-1.9360348850127763E-2"/>
                </c:manualLayout>
              </c:layout>
              <c:showPercent val="1"/>
            </c:dLbl>
            <c:dLbl>
              <c:idx val="1"/>
              <c:layout>
                <c:manualLayout>
                  <c:x val="-1.0512396972052437E-2"/>
                  <c:y val="-3.8101842850794411E-2"/>
                </c:manualLayout>
              </c:layout>
              <c:showPercent val="1"/>
            </c:dLbl>
            <c:dLbl>
              <c:idx val="2"/>
              <c:layout>
                <c:manualLayout>
                  <c:x val="1.9810638486288681E-2"/>
                  <c:y val="-1.6618986779246746E-2"/>
                </c:manualLayout>
              </c:layout>
              <c:showPercent val="1"/>
            </c:dLbl>
            <c:dLbl>
              <c:idx val="3"/>
              <c:layout>
                <c:manualLayout>
                  <c:x val="1.3120381576487544E-2"/>
                  <c:y val="6.2748236307077114E-3"/>
                </c:manualLayout>
              </c:layout>
              <c:showPercent val="1"/>
            </c:dLbl>
            <c:dLbl>
              <c:idx val="4"/>
              <c:layout>
                <c:manualLayout>
                  <c:x val="-7.8336908358014185E-2"/>
                  <c:y val="-6.8113265192756303E-2"/>
                </c:manualLayout>
              </c:layout>
              <c:showPercent val="1"/>
            </c:dLbl>
            <c:dLbl>
              <c:idx val="5"/>
              <c:layout>
                <c:manualLayout>
                  <c:x val="8.7750046737707747E-3"/>
                  <c:y val="-5.6388526274858283E-2"/>
                </c:manualLayout>
              </c:layout>
              <c:showPercent val="1"/>
            </c:dLbl>
            <c:dLbl>
              <c:idx val="7"/>
              <c:layout>
                <c:manualLayout>
                  <c:x val="-3.3746777558028573E-2"/>
                  <c:y val="1.2845100544383961E-2"/>
                </c:manualLayout>
              </c:layout>
              <c:showPercent val="1"/>
            </c:dLbl>
            <c:dLbl>
              <c:idx val="8"/>
              <c:layout>
                <c:manualLayout>
                  <c:x val="1.4014744595233299E-2"/>
                  <c:y val="9.0819770025552717E-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[&gt;=50]#,##0.0,;[Red][&lt;=-50]\-#,##0.0,;#,##0.0,</c:formatCode>
                <c:ptCount val="11"/>
                <c:pt idx="0">
                  <c:v>864207.87684000004</c:v>
                </c:pt>
                <c:pt idx="1">
                  <c:v>18261.22</c:v>
                </c:pt>
                <c:pt idx="2">
                  <c:v>138518.03</c:v>
                </c:pt>
                <c:pt idx="3">
                  <c:v>668885.49222999997</c:v>
                </c:pt>
                <c:pt idx="4">
                  <c:v>5473622.9125100002</c:v>
                </c:pt>
                <c:pt idx="5">
                  <c:v>27721.098620000001</c:v>
                </c:pt>
                <c:pt idx="6">
                  <c:v>4402583.43511</c:v>
                </c:pt>
                <c:pt idx="7">
                  <c:v>319795.82</c:v>
                </c:pt>
                <c:pt idx="8">
                  <c:v>46070.534590000003</c:v>
                </c:pt>
                <c:pt idx="9">
                  <c:v>536994.24</c:v>
                </c:pt>
                <c:pt idx="10">
                  <c:v>35122.486100000002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7.1565372934111304E-2"/>
          <c:y val="0.75088392956338423"/>
          <c:w val="0.87157584792041864"/>
          <c:h val="0.2116375958226864"/>
        </c:manualLayout>
      </c:layout>
      <c:txPr>
        <a:bodyPr/>
        <a:lstStyle/>
        <a:p>
          <a:pPr algn="just"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2027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26574176943302574"/>
          <c:y val="2.0041965034188052E-4"/>
        </c:manualLayout>
      </c:layout>
    </c:title>
    <c:plotArea>
      <c:layout>
        <c:manualLayout>
          <c:layoutTarget val="inner"/>
          <c:xMode val="edge"/>
          <c:yMode val="edge"/>
          <c:x val="2.5989910586068274E-3"/>
          <c:y val="0.25646089828403834"/>
          <c:w val="0.75413797374062252"/>
          <c:h val="0.741974458035152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3.7042180498463188E-2"/>
                  <c:y val="7.1255214067123859E-2"/>
                </c:manualLayout>
              </c:layout>
              <c:showPercent val="1"/>
            </c:dLbl>
            <c:dLbl>
              <c:idx val="2"/>
              <c:layout>
                <c:manualLayout>
                  <c:x val="5.1754537561670096E-2"/>
                  <c:y val="-3.6158103645049545E-2"/>
                </c:manualLayout>
              </c:layout>
              <c:showPercent val="1"/>
            </c:dLbl>
            <c:dLbl>
              <c:idx val="3"/>
              <c:layout>
                <c:manualLayout>
                  <c:x val="5.1017736712381814E-2"/>
                  <c:y val="-1.2921039076466304E-2"/>
                </c:manualLayout>
              </c:layout>
              <c:showPercent val="1"/>
            </c:dLbl>
            <c:dLbl>
              <c:idx val="4"/>
              <c:layout>
                <c:manualLayout>
                  <c:x val="-0.18220172038497781"/>
                  <c:y val="-6.7661926452616428E-2"/>
                </c:manualLayout>
              </c:layout>
              <c:showPercent val="1"/>
            </c:dLbl>
            <c:dLbl>
              <c:idx val="5"/>
              <c:layout>
                <c:manualLayout>
                  <c:x val="-2.2326480185329206E-2"/>
                  <c:y val="-2.2447000838290831E-2"/>
                </c:manualLayout>
              </c:layout>
              <c:showPercent val="1"/>
            </c:dLbl>
            <c:dLbl>
              <c:idx val="7"/>
              <c:layout>
                <c:manualLayout>
                  <c:x val="-8.4330650503853508E-2"/>
                  <c:y val="6.0841724656856104E-3"/>
                </c:manualLayout>
              </c:layout>
              <c:showPercent val="1"/>
            </c:dLbl>
            <c:dLbl>
              <c:idx val="8"/>
              <c:layout>
                <c:manualLayout>
                  <c:x val="3.2898093627457055E-2"/>
                  <c:y val="1.4414812495581299E-2"/>
                </c:manualLayout>
              </c:layout>
              <c:showPercent val="1"/>
            </c:dLbl>
            <c:dLbl>
              <c:idx val="9"/>
              <c:layout>
                <c:manualLayout>
                  <c:x val="-1.2411043834635659E-2"/>
                  <c:y val="-6.7788680045651917E-2"/>
                </c:manualLayout>
              </c:layout>
              <c:showPercent val="1"/>
            </c:dLbl>
            <c:dLbl>
              <c:idx val="10"/>
              <c:layout>
                <c:manualLayout>
                  <c:x val="4.0877659683903438E-2"/>
                  <c:y val="-6.3032390340467384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Лист1!$B$2:$B$12</c:f>
              <c:numCache>
                <c:formatCode>[&gt;=50]#,##0.0,;[Red][&lt;=-50]\-#,##0.0,;#,##0.0,</c:formatCode>
                <c:ptCount val="11"/>
                <c:pt idx="0">
                  <c:v>759408.09405999945</c:v>
                </c:pt>
                <c:pt idx="1">
                  <c:v>20058.009999999984</c:v>
                </c:pt>
                <c:pt idx="2">
                  <c:v>123548.56</c:v>
                </c:pt>
                <c:pt idx="3">
                  <c:v>593873.58948999958</c:v>
                </c:pt>
                <c:pt idx="4">
                  <c:v>4539247.1498599956</c:v>
                </c:pt>
                <c:pt idx="5">
                  <c:v>24661.18</c:v>
                </c:pt>
                <c:pt idx="6">
                  <c:v>4203544.49</c:v>
                </c:pt>
                <c:pt idx="7">
                  <c:v>212994.94200000001</c:v>
                </c:pt>
                <c:pt idx="8">
                  <c:v>50101.434590000012</c:v>
                </c:pt>
                <c:pt idx="9">
                  <c:v>628514.46400000004</c:v>
                </c:pt>
                <c:pt idx="10">
                  <c:v>30000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2028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26574176943302574"/>
          <c:y val="2.0041965034188052E-4"/>
        </c:manualLayout>
      </c:layout>
    </c:title>
    <c:plotArea>
      <c:layout>
        <c:manualLayout>
          <c:layoutTarget val="inner"/>
          <c:xMode val="edge"/>
          <c:yMode val="edge"/>
          <c:x val="0"/>
          <c:y val="0.24747250305521609"/>
          <c:w val="0.77373450275072364"/>
          <c:h val="0.759666602700710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3.6841071156702841E-2"/>
                  <c:y val="7.7552642960305992E-2"/>
                </c:manualLayout>
              </c:layout>
              <c:showPercent val="1"/>
            </c:dLbl>
            <c:dLbl>
              <c:idx val="1"/>
              <c:layout>
                <c:manualLayout>
                  <c:x val="-5.8553293461220374E-2"/>
                  <c:y val="-5.9660037773580733E-2"/>
                </c:manualLayout>
              </c:layout>
              <c:showPercent val="1"/>
            </c:dLbl>
            <c:dLbl>
              <c:idx val="3"/>
              <c:layout>
                <c:manualLayout>
                  <c:x val="-7.9613582029980257E-2"/>
                  <c:y val="5.3139928896789264E-2"/>
                </c:manualLayout>
              </c:layout>
              <c:showPercent val="1"/>
            </c:dLbl>
            <c:dLbl>
              <c:idx val="4"/>
              <c:layout>
                <c:manualLayout>
                  <c:x val="-0.16197763005756571"/>
                  <c:y val="-3.5050420984969952E-2"/>
                </c:manualLayout>
              </c:layout>
              <c:showPercent val="1"/>
            </c:dLbl>
            <c:dLbl>
              <c:idx val="5"/>
              <c:layout>
                <c:manualLayout>
                  <c:x val="6.4195284886041551E-2"/>
                  <c:y val="-2.2046409525925709E-2"/>
                </c:manualLayout>
              </c:layout>
              <c:showPercent val="1"/>
            </c:dLbl>
            <c:dLbl>
              <c:idx val="6"/>
              <c:layout>
                <c:manualLayout>
                  <c:x val="5.4298750756088872E-2"/>
                  <c:y val="-0.10524252265621295"/>
                </c:manualLayout>
              </c:layout>
              <c:showPercent val="1"/>
            </c:dLbl>
            <c:dLbl>
              <c:idx val="7"/>
              <c:layout>
                <c:manualLayout>
                  <c:x val="-6.6348466425541194E-2"/>
                  <c:y val="8.3812612090720072E-3"/>
                </c:manualLayout>
              </c:layout>
              <c:showPercent val="1"/>
            </c:dLbl>
            <c:dLbl>
              <c:idx val="9"/>
              <c:layout>
                <c:manualLayout>
                  <c:x val="1.1128907487645404E-2"/>
                  <c:y val="-4.4346511101941107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Лист1!$B$2:$B$12</c:f>
              <c:numCache>
                <c:formatCode>[&gt;=50]#,##0.0,;[Red][&lt;=-50]\-#,##0.0,;#,##0.0,</c:formatCode>
                <c:ptCount val="11"/>
                <c:pt idx="0">
                  <c:v>778165.08442999946</c:v>
                </c:pt>
                <c:pt idx="1">
                  <c:v>25410.16</c:v>
                </c:pt>
                <c:pt idx="2">
                  <c:v>125772.32</c:v>
                </c:pt>
                <c:pt idx="3">
                  <c:v>623890.38948999997</c:v>
                </c:pt>
                <c:pt idx="4">
                  <c:v>2301109.7234899998</c:v>
                </c:pt>
                <c:pt idx="5">
                  <c:v>221850.8</c:v>
                </c:pt>
                <c:pt idx="6">
                  <c:v>4231579.8900000006</c:v>
                </c:pt>
                <c:pt idx="7">
                  <c:v>228369.8</c:v>
                </c:pt>
                <c:pt idx="8">
                  <c:v>49980.23459</c:v>
                </c:pt>
                <c:pt idx="9">
                  <c:v>471435.96299999999</c:v>
                </c:pt>
                <c:pt idx="10">
                  <c:v>30000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Лист1!$C$2:$C$12</c:f>
              <c:numCache>
                <c:formatCode>0.0</c:formatCode>
                <c:ptCount val="11"/>
                <c:pt idx="0">
                  <c:v>8.5629664140486241</c:v>
                </c:pt>
                <c:pt idx="1">
                  <c:v>0.27961463577485268</c:v>
                </c:pt>
                <c:pt idx="2">
                  <c:v>1.3840047228100161</c:v>
                </c:pt>
                <c:pt idx="3">
                  <c:v>6.8653201719578698</c:v>
                </c:pt>
                <c:pt idx="4">
                  <c:v>25.321523249425685</c:v>
                </c:pt>
                <c:pt idx="5">
                  <c:v>2.4412569869044338</c:v>
                </c:pt>
                <c:pt idx="6">
                  <c:v>46.564510797828063</c:v>
                </c:pt>
                <c:pt idx="7">
                  <c:v>2.5129923797794187</c:v>
                </c:pt>
                <c:pt idx="8">
                  <c:v>0.5499849308632655</c:v>
                </c:pt>
                <c:pt idx="9">
                  <c:v>5.1877042523703745</c:v>
                </c:pt>
                <c:pt idx="10">
                  <c:v>0.33012145823739658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A7116-D63E-49B3-9364-BC9905DF2DB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1AAED2D-A998-4837-ABC0-270917E51F5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Уплата налогов гражданином.</a:t>
          </a:r>
          <a:endParaRPr lang="ru-RU" dirty="0">
            <a:solidFill>
              <a:schemeClr val="tx1"/>
            </a:solidFill>
          </a:endParaRPr>
        </a:p>
      </dgm:t>
    </dgm:pt>
    <dgm:pt modelId="{C7F41809-6359-4B3E-8FB8-4ABE804F91E5}" type="parTrans" cxnId="{4021B370-3481-47BD-A16C-146FEB9E00D6}">
      <dgm:prSet/>
      <dgm:spPr/>
      <dgm:t>
        <a:bodyPr/>
        <a:lstStyle/>
        <a:p>
          <a:endParaRPr lang="ru-RU"/>
        </a:p>
      </dgm:t>
    </dgm:pt>
    <dgm:pt modelId="{B9E7B33E-4442-4A8D-9002-DF636126DB50}" type="sibTrans" cxnId="{4021B370-3481-47BD-A16C-146FEB9E00D6}">
      <dgm:prSet/>
      <dgm:spPr/>
      <dgm:t>
        <a:bodyPr/>
        <a:lstStyle/>
        <a:p>
          <a:endParaRPr lang="ru-RU"/>
        </a:p>
      </dgm:t>
    </dgm:pt>
    <dgm:pt modelId="{27094DA8-6F0C-4A25-A8C6-BC4C241583F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Получение гражданином государственных и муниципальных услуг.</a:t>
          </a:r>
          <a:endParaRPr lang="ru-RU" dirty="0">
            <a:solidFill>
              <a:schemeClr val="tx1"/>
            </a:solidFill>
          </a:endParaRPr>
        </a:p>
      </dgm:t>
    </dgm:pt>
    <dgm:pt modelId="{5634FF7E-A18B-41E5-AB9A-4C784925A1AF}" type="parTrans" cxnId="{9620A11A-F906-4243-AF60-B04175AEBA33}">
      <dgm:prSet/>
      <dgm:spPr/>
      <dgm:t>
        <a:bodyPr/>
        <a:lstStyle/>
        <a:p>
          <a:endParaRPr lang="ru-RU"/>
        </a:p>
      </dgm:t>
    </dgm:pt>
    <dgm:pt modelId="{B119A65A-4DED-4053-8558-893CC101F8F5}" type="sibTrans" cxnId="{9620A11A-F906-4243-AF60-B04175AEBA33}">
      <dgm:prSet/>
      <dgm:spPr/>
      <dgm:t>
        <a:bodyPr/>
        <a:lstStyle/>
        <a:p>
          <a:endParaRPr lang="ru-RU"/>
        </a:p>
      </dgm:t>
    </dgm:pt>
    <dgm:pt modelId="{EC372CE0-D905-4963-8702-F89809C1A10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Предоставление гражданину открытой информации о бюджете.</a:t>
          </a:r>
          <a:endParaRPr lang="ru-RU" dirty="0">
            <a:solidFill>
              <a:schemeClr val="tx1"/>
            </a:solidFill>
          </a:endParaRPr>
        </a:p>
      </dgm:t>
    </dgm:pt>
    <dgm:pt modelId="{8E3CC290-99D5-4850-8C70-807A00F04331}" type="parTrans" cxnId="{2C825CCF-DED8-4B6D-B704-EEA3310647CC}">
      <dgm:prSet/>
      <dgm:spPr/>
      <dgm:t>
        <a:bodyPr/>
        <a:lstStyle/>
        <a:p>
          <a:endParaRPr lang="ru-RU"/>
        </a:p>
      </dgm:t>
    </dgm:pt>
    <dgm:pt modelId="{10CF9359-B432-487F-8CA7-3E81A4CAD970}" type="sibTrans" cxnId="{2C825CCF-DED8-4B6D-B704-EEA3310647CC}">
      <dgm:prSet/>
      <dgm:spPr/>
      <dgm:t>
        <a:bodyPr/>
        <a:lstStyle/>
        <a:p>
          <a:endParaRPr lang="ru-RU"/>
        </a:p>
      </dgm:t>
    </dgm:pt>
    <dgm:pt modelId="{FD1BC600-76C6-42A7-AB53-BBDCCEA4927C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Ежегодно проводятся публичные слушания по обсуждению проекта бюджета на следующий финансовый год и на плановый период и по исполнению бюджета за отчетный период. Бюджет принимается с учетом предложений жителей городского округа, поступивших в ходе публичных слушаний.</a:t>
          </a:r>
          <a:endParaRPr lang="ru-RU" dirty="0">
            <a:solidFill>
              <a:schemeClr val="tx1"/>
            </a:solidFill>
          </a:endParaRPr>
        </a:p>
      </dgm:t>
    </dgm:pt>
    <dgm:pt modelId="{70AF5B6D-59D0-4F7A-8405-26CDCA0B3D5B}" type="parTrans" cxnId="{32AD3EC1-DB0E-43C3-AD08-D8080F37EDA6}">
      <dgm:prSet/>
      <dgm:spPr/>
      <dgm:t>
        <a:bodyPr/>
        <a:lstStyle/>
        <a:p>
          <a:endParaRPr lang="ru-RU"/>
        </a:p>
      </dgm:t>
    </dgm:pt>
    <dgm:pt modelId="{39026D6A-B5C5-42CB-B851-743D31322A9F}" type="sibTrans" cxnId="{32AD3EC1-DB0E-43C3-AD08-D8080F37EDA6}">
      <dgm:prSet/>
      <dgm:spPr/>
      <dgm:t>
        <a:bodyPr/>
        <a:lstStyle/>
        <a:p>
          <a:endParaRPr lang="ru-RU"/>
        </a:p>
      </dgm:t>
    </dgm:pt>
    <dgm:pt modelId="{99519E3E-AAA2-4297-94E7-43AD1EA25F26}" type="pres">
      <dgm:prSet presAssocID="{439A7116-D63E-49B3-9364-BC9905DF2DB2}" presName="linearFlow" presStyleCnt="0">
        <dgm:presLayoutVars>
          <dgm:dir/>
          <dgm:resizeHandles val="exact"/>
        </dgm:presLayoutVars>
      </dgm:prSet>
      <dgm:spPr/>
    </dgm:pt>
    <dgm:pt modelId="{89E46DD3-66EE-4AEE-AD2E-716208F1BF2D}" type="pres">
      <dgm:prSet presAssocID="{11AAED2D-A998-4837-ABC0-270917E51F52}" presName="composite" presStyleCnt="0"/>
      <dgm:spPr/>
    </dgm:pt>
    <dgm:pt modelId="{084D3E1F-A6EA-4A38-B050-71E7A615236C}" type="pres">
      <dgm:prSet presAssocID="{11AAED2D-A998-4837-ABC0-270917E51F52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020299-BDC9-46E6-953B-FAD821DF36B3}" type="pres">
      <dgm:prSet presAssocID="{11AAED2D-A998-4837-ABC0-270917E51F5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57C3-61F8-441C-BE4D-72246DA74AA5}" type="pres">
      <dgm:prSet presAssocID="{B9E7B33E-4442-4A8D-9002-DF636126DB50}" presName="spacing" presStyleCnt="0"/>
      <dgm:spPr/>
    </dgm:pt>
    <dgm:pt modelId="{B271F138-E94E-4FB9-95A2-EECDA803006D}" type="pres">
      <dgm:prSet presAssocID="{27094DA8-6F0C-4A25-A8C6-BC4C241583F7}" presName="composite" presStyleCnt="0"/>
      <dgm:spPr/>
    </dgm:pt>
    <dgm:pt modelId="{76CD48BA-F597-468E-AA6B-A2178666363F}" type="pres">
      <dgm:prSet presAssocID="{27094DA8-6F0C-4A25-A8C6-BC4C241583F7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FE3E3F-B795-4C14-98EA-EA39A524F91A}" type="pres">
      <dgm:prSet presAssocID="{27094DA8-6F0C-4A25-A8C6-BC4C241583F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0264C-A105-4845-A98F-63588D81591F}" type="pres">
      <dgm:prSet presAssocID="{B119A65A-4DED-4053-8558-893CC101F8F5}" presName="spacing" presStyleCnt="0"/>
      <dgm:spPr/>
    </dgm:pt>
    <dgm:pt modelId="{A152004A-25F4-4EBE-A5CD-5A0704F1E2C6}" type="pres">
      <dgm:prSet presAssocID="{EC372CE0-D905-4963-8702-F89809C1A105}" presName="composite" presStyleCnt="0"/>
      <dgm:spPr/>
    </dgm:pt>
    <dgm:pt modelId="{CDFF75DE-DF5B-493D-8911-C521175012D2}" type="pres">
      <dgm:prSet presAssocID="{EC372CE0-D905-4963-8702-F89809C1A105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5EB1751-7A10-4982-8D6E-CB779781C867}" type="pres">
      <dgm:prSet presAssocID="{EC372CE0-D905-4963-8702-F89809C1A10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73053-48A2-4B16-98EB-7C2CC8164307}" type="pres">
      <dgm:prSet presAssocID="{10CF9359-B432-487F-8CA7-3E81A4CAD970}" presName="spacing" presStyleCnt="0"/>
      <dgm:spPr/>
    </dgm:pt>
    <dgm:pt modelId="{1FCF7179-DBD2-48B9-AEB2-5F5DD003E3E5}" type="pres">
      <dgm:prSet presAssocID="{FD1BC600-76C6-42A7-AB53-BBDCCEA4927C}" presName="composite" presStyleCnt="0"/>
      <dgm:spPr/>
    </dgm:pt>
    <dgm:pt modelId="{19941BCC-E4DF-4DA0-8BB9-66B73BCB2917}" type="pres">
      <dgm:prSet presAssocID="{FD1BC600-76C6-42A7-AB53-BBDCCEA4927C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753BB24-E120-4381-A6FD-900189F5AEEB}" type="pres">
      <dgm:prSet presAssocID="{FD1BC600-76C6-42A7-AB53-BBDCCEA4927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0B374-28C2-48F5-9206-8464EF38E254}" type="presOf" srcId="{EC372CE0-D905-4963-8702-F89809C1A105}" destId="{15EB1751-7A10-4982-8D6E-CB779781C867}" srcOrd="0" destOrd="0" presId="urn:microsoft.com/office/officeart/2005/8/layout/vList3"/>
    <dgm:cxn modelId="{7DC41D60-C223-41E2-B83A-00AB4F703144}" type="presOf" srcId="{27094DA8-6F0C-4A25-A8C6-BC4C241583F7}" destId="{9BFE3E3F-B795-4C14-98EA-EA39A524F91A}" srcOrd="0" destOrd="0" presId="urn:microsoft.com/office/officeart/2005/8/layout/vList3"/>
    <dgm:cxn modelId="{32AD3EC1-DB0E-43C3-AD08-D8080F37EDA6}" srcId="{439A7116-D63E-49B3-9364-BC9905DF2DB2}" destId="{FD1BC600-76C6-42A7-AB53-BBDCCEA4927C}" srcOrd="3" destOrd="0" parTransId="{70AF5B6D-59D0-4F7A-8405-26CDCA0B3D5B}" sibTransId="{39026D6A-B5C5-42CB-B851-743D31322A9F}"/>
    <dgm:cxn modelId="{E37D781E-5DAE-4EE6-8339-B67BA2C3F79F}" type="presOf" srcId="{FD1BC600-76C6-42A7-AB53-BBDCCEA4927C}" destId="{7753BB24-E120-4381-A6FD-900189F5AEEB}" srcOrd="0" destOrd="0" presId="urn:microsoft.com/office/officeart/2005/8/layout/vList3"/>
    <dgm:cxn modelId="{9620A11A-F906-4243-AF60-B04175AEBA33}" srcId="{439A7116-D63E-49B3-9364-BC9905DF2DB2}" destId="{27094DA8-6F0C-4A25-A8C6-BC4C241583F7}" srcOrd="1" destOrd="0" parTransId="{5634FF7E-A18B-41E5-AB9A-4C784925A1AF}" sibTransId="{B119A65A-4DED-4053-8558-893CC101F8F5}"/>
    <dgm:cxn modelId="{6CC7E27C-6CC9-4F6B-A125-41E4303538C8}" type="presOf" srcId="{11AAED2D-A998-4837-ABC0-270917E51F52}" destId="{F5020299-BDC9-46E6-953B-FAD821DF36B3}" srcOrd="0" destOrd="0" presId="urn:microsoft.com/office/officeart/2005/8/layout/vList3"/>
    <dgm:cxn modelId="{2C825CCF-DED8-4B6D-B704-EEA3310647CC}" srcId="{439A7116-D63E-49B3-9364-BC9905DF2DB2}" destId="{EC372CE0-D905-4963-8702-F89809C1A105}" srcOrd="2" destOrd="0" parTransId="{8E3CC290-99D5-4850-8C70-807A00F04331}" sibTransId="{10CF9359-B432-487F-8CA7-3E81A4CAD970}"/>
    <dgm:cxn modelId="{0DA06D77-4F51-422F-BFFA-70DC3F3786AD}" type="presOf" srcId="{439A7116-D63E-49B3-9364-BC9905DF2DB2}" destId="{99519E3E-AAA2-4297-94E7-43AD1EA25F26}" srcOrd="0" destOrd="0" presId="urn:microsoft.com/office/officeart/2005/8/layout/vList3"/>
    <dgm:cxn modelId="{4021B370-3481-47BD-A16C-146FEB9E00D6}" srcId="{439A7116-D63E-49B3-9364-BC9905DF2DB2}" destId="{11AAED2D-A998-4837-ABC0-270917E51F52}" srcOrd="0" destOrd="0" parTransId="{C7F41809-6359-4B3E-8FB8-4ABE804F91E5}" sibTransId="{B9E7B33E-4442-4A8D-9002-DF636126DB50}"/>
    <dgm:cxn modelId="{B971BEA3-8D8A-4764-9A0B-0ADF7D4E3024}" type="presParOf" srcId="{99519E3E-AAA2-4297-94E7-43AD1EA25F26}" destId="{89E46DD3-66EE-4AEE-AD2E-716208F1BF2D}" srcOrd="0" destOrd="0" presId="urn:microsoft.com/office/officeart/2005/8/layout/vList3"/>
    <dgm:cxn modelId="{5078F569-BD4D-41B1-940A-ED891B452441}" type="presParOf" srcId="{89E46DD3-66EE-4AEE-AD2E-716208F1BF2D}" destId="{084D3E1F-A6EA-4A38-B050-71E7A615236C}" srcOrd="0" destOrd="0" presId="urn:microsoft.com/office/officeart/2005/8/layout/vList3"/>
    <dgm:cxn modelId="{8C75AEF7-92F8-4555-BE77-343C202CAD94}" type="presParOf" srcId="{89E46DD3-66EE-4AEE-AD2E-716208F1BF2D}" destId="{F5020299-BDC9-46E6-953B-FAD821DF36B3}" srcOrd="1" destOrd="0" presId="urn:microsoft.com/office/officeart/2005/8/layout/vList3"/>
    <dgm:cxn modelId="{2966F308-5808-4319-B32B-3BC0F64D5C5B}" type="presParOf" srcId="{99519E3E-AAA2-4297-94E7-43AD1EA25F26}" destId="{DDBB57C3-61F8-441C-BE4D-72246DA74AA5}" srcOrd="1" destOrd="0" presId="urn:microsoft.com/office/officeart/2005/8/layout/vList3"/>
    <dgm:cxn modelId="{FD66B334-8F01-410E-ACFB-DA77F7F86CA8}" type="presParOf" srcId="{99519E3E-AAA2-4297-94E7-43AD1EA25F26}" destId="{B271F138-E94E-4FB9-95A2-EECDA803006D}" srcOrd="2" destOrd="0" presId="urn:microsoft.com/office/officeart/2005/8/layout/vList3"/>
    <dgm:cxn modelId="{DBEB7500-697D-4621-87F0-05F5C327A8F9}" type="presParOf" srcId="{B271F138-E94E-4FB9-95A2-EECDA803006D}" destId="{76CD48BA-F597-468E-AA6B-A2178666363F}" srcOrd="0" destOrd="0" presId="urn:microsoft.com/office/officeart/2005/8/layout/vList3"/>
    <dgm:cxn modelId="{4C29A2F7-9A58-4C6B-BDBC-538C24D1A726}" type="presParOf" srcId="{B271F138-E94E-4FB9-95A2-EECDA803006D}" destId="{9BFE3E3F-B795-4C14-98EA-EA39A524F91A}" srcOrd="1" destOrd="0" presId="urn:microsoft.com/office/officeart/2005/8/layout/vList3"/>
    <dgm:cxn modelId="{6FA86271-6095-4060-85AB-68B9EAAB7530}" type="presParOf" srcId="{99519E3E-AAA2-4297-94E7-43AD1EA25F26}" destId="{6680264C-A105-4845-A98F-63588D81591F}" srcOrd="3" destOrd="0" presId="urn:microsoft.com/office/officeart/2005/8/layout/vList3"/>
    <dgm:cxn modelId="{37361EDF-818B-4453-AFFA-0C43FDC30080}" type="presParOf" srcId="{99519E3E-AAA2-4297-94E7-43AD1EA25F26}" destId="{A152004A-25F4-4EBE-A5CD-5A0704F1E2C6}" srcOrd="4" destOrd="0" presId="urn:microsoft.com/office/officeart/2005/8/layout/vList3"/>
    <dgm:cxn modelId="{C85ED174-D20C-4FEA-963A-23CD04EA7913}" type="presParOf" srcId="{A152004A-25F4-4EBE-A5CD-5A0704F1E2C6}" destId="{CDFF75DE-DF5B-493D-8911-C521175012D2}" srcOrd="0" destOrd="0" presId="urn:microsoft.com/office/officeart/2005/8/layout/vList3"/>
    <dgm:cxn modelId="{910F22B9-E9E0-4870-9D23-54B76FE1E187}" type="presParOf" srcId="{A152004A-25F4-4EBE-A5CD-5A0704F1E2C6}" destId="{15EB1751-7A10-4982-8D6E-CB779781C867}" srcOrd="1" destOrd="0" presId="urn:microsoft.com/office/officeart/2005/8/layout/vList3"/>
    <dgm:cxn modelId="{E1BF566C-02BE-4891-8169-67CAF1389AC4}" type="presParOf" srcId="{99519E3E-AAA2-4297-94E7-43AD1EA25F26}" destId="{9D573053-48A2-4B16-98EB-7C2CC8164307}" srcOrd="5" destOrd="0" presId="urn:microsoft.com/office/officeart/2005/8/layout/vList3"/>
    <dgm:cxn modelId="{59F35875-3EA8-4C5D-A022-7959ADB5C3FB}" type="presParOf" srcId="{99519E3E-AAA2-4297-94E7-43AD1EA25F26}" destId="{1FCF7179-DBD2-48B9-AEB2-5F5DD003E3E5}" srcOrd="6" destOrd="0" presId="urn:microsoft.com/office/officeart/2005/8/layout/vList3"/>
    <dgm:cxn modelId="{02CDCD94-EB18-434E-B501-022C4BC4007D}" type="presParOf" srcId="{1FCF7179-DBD2-48B9-AEB2-5F5DD003E3E5}" destId="{19941BCC-E4DF-4DA0-8BB9-66B73BCB2917}" srcOrd="0" destOrd="0" presId="urn:microsoft.com/office/officeart/2005/8/layout/vList3"/>
    <dgm:cxn modelId="{2D8BFB93-39BB-434B-8779-585195D4303B}" type="presParOf" srcId="{1FCF7179-DBD2-48B9-AEB2-5F5DD003E3E5}" destId="{7753BB24-E120-4381-A6FD-900189F5AE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FA640D-BE71-4845-8695-738EF1814642}" type="doc">
      <dgm:prSet loTypeId="urn:microsoft.com/office/officeart/2005/8/layout/radial5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DB1C1C-5979-45E3-A544-6D0E14D0EAC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200" dirty="0"/>
        </a:p>
      </dgm:t>
    </dgm:pt>
    <dgm:pt modelId="{0D5E9079-393B-4C91-960A-35879442A820}" type="parTrans" cxnId="{512C8C46-BDB6-4F7D-9CFB-2D2AAC14C600}">
      <dgm:prSet/>
      <dgm:spPr/>
      <dgm:t>
        <a:bodyPr/>
        <a:lstStyle/>
        <a:p>
          <a:endParaRPr lang="ru-RU"/>
        </a:p>
      </dgm:t>
    </dgm:pt>
    <dgm:pt modelId="{1CBC3B26-165C-41BB-A738-434DDB45A956}" type="sibTrans" cxnId="{512C8C46-BDB6-4F7D-9CFB-2D2AAC14C600}">
      <dgm:prSet/>
      <dgm:spPr/>
      <dgm:t>
        <a:bodyPr/>
        <a:lstStyle/>
        <a:p>
          <a:endParaRPr lang="ru-RU"/>
        </a:p>
      </dgm:t>
    </dgm:pt>
    <dgm:pt modelId="{8E9ECECB-C599-471F-BD35-FDF650E3B066}">
      <dgm:prSet phldrT="[Текст]" custT="1"/>
      <dgm:spPr/>
      <dgm:t>
        <a:bodyPr/>
        <a:lstStyle/>
        <a:p>
          <a:pPr marL="0" indent="0">
            <a:tabLst>
              <a:tab pos="0" algn="l"/>
              <a:tab pos="93663" algn="l"/>
            </a:tabLst>
          </a:pPr>
          <a:r>
            <a:rPr lang="ru-RU" sz="1000" dirty="0" smtClean="0"/>
            <a:t>Образование</a:t>
          </a:r>
          <a:endParaRPr lang="ru-RU" sz="1000" dirty="0"/>
        </a:p>
      </dgm:t>
    </dgm:pt>
    <dgm:pt modelId="{C3D69448-C0CC-4CD4-ACEF-A35AF0EEFB92}" type="parTrans" cxnId="{E5B72379-327C-4264-A9FE-F8A65D6FB762}">
      <dgm:prSet/>
      <dgm:spPr/>
      <dgm:t>
        <a:bodyPr/>
        <a:lstStyle/>
        <a:p>
          <a:endParaRPr lang="ru-RU"/>
        </a:p>
      </dgm:t>
    </dgm:pt>
    <dgm:pt modelId="{BA7600C1-6D3E-4E38-9FC1-6E318FF7EE78}" type="sibTrans" cxnId="{E5B72379-327C-4264-A9FE-F8A65D6FB762}">
      <dgm:prSet/>
      <dgm:spPr/>
      <dgm:t>
        <a:bodyPr/>
        <a:lstStyle/>
        <a:p>
          <a:endParaRPr lang="ru-RU"/>
        </a:p>
      </dgm:t>
    </dgm:pt>
    <dgm:pt modelId="{FDF8231D-B171-4185-BF35-713DF543C2ED}">
      <dgm:prSet phldrT="[Текст]" custT="1"/>
      <dgm:spPr/>
      <dgm:t>
        <a:bodyPr/>
        <a:lstStyle/>
        <a:p>
          <a:r>
            <a:rPr lang="ru-RU" sz="1000" dirty="0" smtClean="0"/>
            <a:t>Культура </a:t>
          </a:r>
          <a:endParaRPr lang="ru-RU" sz="1000" dirty="0"/>
        </a:p>
      </dgm:t>
    </dgm:pt>
    <dgm:pt modelId="{FB80FD62-636D-402B-9E99-445314DAD45A}" type="parTrans" cxnId="{16E29333-71FA-4F33-84FA-7C7203695F29}">
      <dgm:prSet/>
      <dgm:spPr/>
      <dgm:t>
        <a:bodyPr/>
        <a:lstStyle/>
        <a:p>
          <a:endParaRPr lang="ru-RU"/>
        </a:p>
      </dgm:t>
    </dgm:pt>
    <dgm:pt modelId="{3100AFBA-84FF-4BDA-AB39-E375BC52D834}" type="sibTrans" cxnId="{16E29333-71FA-4F33-84FA-7C7203695F29}">
      <dgm:prSet/>
      <dgm:spPr/>
      <dgm:t>
        <a:bodyPr/>
        <a:lstStyle/>
        <a:p>
          <a:endParaRPr lang="ru-RU"/>
        </a:p>
      </dgm:t>
    </dgm:pt>
    <dgm:pt modelId="{6815F193-94FE-44AE-B475-C253B9896BEF}">
      <dgm:prSet phldrT="[Текст]" custT="1"/>
      <dgm:spPr/>
      <dgm:t>
        <a:bodyPr/>
        <a:lstStyle/>
        <a:p>
          <a:r>
            <a:rPr lang="ru-RU" sz="1000" dirty="0" smtClean="0"/>
            <a:t>Социальная политика</a:t>
          </a:r>
          <a:endParaRPr lang="ru-RU" sz="1000" dirty="0"/>
        </a:p>
      </dgm:t>
    </dgm:pt>
    <dgm:pt modelId="{A19B775A-E402-46FB-8E5C-F9EB9CC8CC6F}" type="parTrans" cxnId="{E6C2A5BF-4E85-47D8-AEF1-24F1A503CB4A}">
      <dgm:prSet/>
      <dgm:spPr/>
      <dgm:t>
        <a:bodyPr/>
        <a:lstStyle/>
        <a:p>
          <a:endParaRPr lang="ru-RU"/>
        </a:p>
      </dgm:t>
    </dgm:pt>
    <dgm:pt modelId="{F65691DF-72AB-4DE9-82E2-1F4E6FFDC0A8}" type="sibTrans" cxnId="{E6C2A5BF-4E85-47D8-AEF1-24F1A503CB4A}">
      <dgm:prSet/>
      <dgm:spPr/>
      <dgm:t>
        <a:bodyPr/>
        <a:lstStyle/>
        <a:p>
          <a:endParaRPr lang="ru-RU"/>
        </a:p>
      </dgm:t>
    </dgm:pt>
    <dgm:pt modelId="{57C82599-B204-40E8-AEFD-41B9521926CE}">
      <dgm:prSet phldrT="[Текст]" custT="1"/>
      <dgm:spPr/>
      <dgm:t>
        <a:bodyPr/>
        <a:lstStyle/>
        <a:p>
          <a:r>
            <a:rPr lang="ru-RU" sz="900" dirty="0" smtClean="0"/>
            <a:t>Физическая культура и спорт</a:t>
          </a:r>
          <a:endParaRPr lang="ru-RU" sz="900" dirty="0"/>
        </a:p>
      </dgm:t>
    </dgm:pt>
    <dgm:pt modelId="{EB2935AE-6D76-4B2A-B5D1-0BA194605ED1}" type="parTrans" cxnId="{5D393ECE-56A2-47A3-A2A5-EA71ECB976EC}">
      <dgm:prSet/>
      <dgm:spPr/>
      <dgm:t>
        <a:bodyPr/>
        <a:lstStyle/>
        <a:p>
          <a:endParaRPr lang="ru-RU"/>
        </a:p>
      </dgm:t>
    </dgm:pt>
    <dgm:pt modelId="{9A6BF356-6505-41E9-A9FC-BA3071338CCF}" type="sibTrans" cxnId="{5D393ECE-56A2-47A3-A2A5-EA71ECB976EC}">
      <dgm:prSet/>
      <dgm:spPr/>
      <dgm:t>
        <a:bodyPr/>
        <a:lstStyle/>
        <a:p>
          <a:endParaRPr lang="ru-RU"/>
        </a:p>
      </dgm:t>
    </dgm:pt>
    <dgm:pt modelId="{BC32526E-580E-4916-B13C-E24EA9078898}" type="pres">
      <dgm:prSet presAssocID="{8CFA640D-BE71-4845-8695-738EF18146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61C7CE-2E55-40A9-BCBD-1CB910494DDF}" type="pres">
      <dgm:prSet presAssocID="{7BDB1C1C-5979-45E3-A544-6D0E14D0EACF}" presName="centerShape" presStyleLbl="node0" presStyleIdx="0" presStyleCnt="1" custScaleX="138911" custScaleY="113077"/>
      <dgm:spPr/>
      <dgm:t>
        <a:bodyPr/>
        <a:lstStyle/>
        <a:p>
          <a:endParaRPr lang="ru-RU"/>
        </a:p>
      </dgm:t>
    </dgm:pt>
    <dgm:pt modelId="{DD0E1DD0-A5C7-4639-8370-A163986161E8}" type="pres">
      <dgm:prSet presAssocID="{C3D69448-C0CC-4CD4-ACEF-A35AF0EEFB9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900C703-B1FF-4E28-8A53-9EEB380A9E18}" type="pres">
      <dgm:prSet presAssocID="{C3D69448-C0CC-4CD4-ACEF-A35AF0EEFB9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F9F66B6-6EF3-4BBF-83A7-01FE775765EE}" type="pres">
      <dgm:prSet presAssocID="{8E9ECECB-C599-471F-BD35-FDF650E3B066}" presName="node" presStyleLbl="node1" presStyleIdx="0" presStyleCnt="4" custScaleX="213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538FF-A658-4BF5-887B-1E9B5B67CDC5}" type="pres">
      <dgm:prSet presAssocID="{FB80FD62-636D-402B-9E99-445314DAD45A}" presName="parTrans" presStyleLbl="sibTrans2D1" presStyleIdx="1" presStyleCnt="4"/>
      <dgm:spPr/>
      <dgm:t>
        <a:bodyPr/>
        <a:lstStyle/>
        <a:p>
          <a:endParaRPr lang="ru-RU"/>
        </a:p>
      </dgm:t>
    </dgm:pt>
    <dgm:pt modelId="{88B9D411-17B6-47A0-B583-0691E877F9A5}" type="pres">
      <dgm:prSet presAssocID="{FB80FD62-636D-402B-9E99-445314DAD45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2DD9016-73A9-4C4B-9496-173DE0487AE7}" type="pres">
      <dgm:prSet presAssocID="{FDF8231D-B171-4185-BF35-713DF543C2ED}" presName="node" presStyleLbl="node1" presStyleIdx="1" presStyleCnt="4" custAng="0" custScaleX="159728" custRadScaleRad="87584" custRadScaleInc="3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D2506-E767-4736-B63C-A1B55B2CF1CF}" type="pres">
      <dgm:prSet presAssocID="{A19B775A-E402-46FB-8E5C-F9EB9CC8CC6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188C7B0D-C02E-4F5E-92A3-FF2622E50C48}" type="pres">
      <dgm:prSet presAssocID="{A19B775A-E402-46FB-8E5C-F9EB9CC8CC6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C0C0489-D5F6-4860-8ADE-8E8AE708F23F}" type="pres">
      <dgm:prSet presAssocID="{6815F193-94FE-44AE-B475-C253B9896BEF}" presName="node" presStyleLbl="node1" presStyleIdx="2" presStyleCnt="4" custScaleX="189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D8B71-C645-42C0-A65A-3DAD2131FD36}" type="pres">
      <dgm:prSet presAssocID="{EB2935AE-6D76-4B2A-B5D1-0BA194605ED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9C18969-E0B9-409B-BF5B-38DEDDF2449D}" type="pres">
      <dgm:prSet presAssocID="{EB2935AE-6D76-4B2A-B5D1-0BA194605ED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A658A0A-A9C1-4A22-974A-9EF823C0A2E3}" type="pres">
      <dgm:prSet presAssocID="{57C82599-B204-40E8-AEFD-41B9521926CE}" presName="node" presStyleLbl="node1" presStyleIdx="3" presStyleCnt="4" custScaleX="163515" custRadScaleRad="90440" custRadScaleInc="-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34B81C-76D8-4C48-B29D-190894527080}" type="presOf" srcId="{57C82599-B204-40E8-AEFD-41B9521926CE}" destId="{0A658A0A-A9C1-4A22-974A-9EF823C0A2E3}" srcOrd="0" destOrd="0" presId="urn:microsoft.com/office/officeart/2005/8/layout/radial5"/>
    <dgm:cxn modelId="{E5B72379-327C-4264-A9FE-F8A65D6FB762}" srcId="{7BDB1C1C-5979-45E3-A544-6D0E14D0EACF}" destId="{8E9ECECB-C599-471F-BD35-FDF650E3B066}" srcOrd="0" destOrd="0" parTransId="{C3D69448-C0CC-4CD4-ACEF-A35AF0EEFB92}" sibTransId="{BA7600C1-6D3E-4E38-9FC1-6E318FF7EE78}"/>
    <dgm:cxn modelId="{D580E7BA-FD5C-485C-98DD-951432A73005}" type="presOf" srcId="{C3D69448-C0CC-4CD4-ACEF-A35AF0EEFB92}" destId="{8900C703-B1FF-4E28-8A53-9EEB380A9E18}" srcOrd="1" destOrd="0" presId="urn:microsoft.com/office/officeart/2005/8/layout/radial5"/>
    <dgm:cxn modelId="{C1A5D4C4-1FE4-4542-BCF1-025342202B88}" type="presOf" srcId="{A19B775A-E402-46FB-8E5C-F9EB9CC8CC6F}" destId="{F7FD2506-E767-4736-B63C-A1B55B2CF1CF}" srcOrd="0" destOrd="0" presId="urn:microsoft.com/office/officeart/2005/8/layout/radial5"/>
    <dgm:cxn modelId="{53071D9B-9FBB-4824-A1D6-8BB617FF578A}" type="presOf" srcId="{C3D69448-C0CC-4CD4-ACEF-A35AF0EEFB92}" destId="{DD0E1DD0-A5C7-4639-8370-A163986161E8}" srcOrd="0" destOrd="0" presId="urn:microsoft.com/office/officeart/2005/8/layout/radial5"/>
    <dgm:cxn modelId="{5726E6E5-B1D2-4F52-8CBB-9B47A6DB4943}" type="presOf" srcId="{FB80FD62-636D-402B-9E99-445314DAD45A}" destId="{5AB538FF-A658-4BF5-887B-1E9B5B67CDC5}" srcOrd="0" destOrd="0" presId="urn:microsoft.com/office/officeart/2005/8/layout/radial5"/>
    <dgm:cxn modelId="{E982532D-28FE-4E00-BA83-7474CCB2E37F}" type="presOf" srcId="{A19B775A-E402-46FB-8E5C-F9EB9CC8CC6F}" destId="{188C7B0D-C02E-4F5E-92A3-FF2622E50C48}" srcOrd="1" destOrd="0" presId="urn:microsoft.com/office/officeart/2005/8/layout/radial5"/>
    <dgm:cxn modelId="{2EE8915D-D095-466A-84E2-173D3AABA548}" type="presOf" srcId="{FDF8231D-B171-4185-BF35-713DF543C2ED}" destId="{B2DD9016-73A9-4C4B-9496-173DE0487AE7}" srcOrd="0" destOrd="0" presId="urn:microsoft.com/office/officeart/2005/8/layout/radial5"/>
    <dgm:cxn modelId="{5D393ECE-56A2-47A3-A2A5-EA71ECB976EC}" srcId="{7BDB1C1C-5979-45E3-A544-6D0E14D0EACF}" destId="{57C82599-B204-40E8-AEFD-41B9521926CE}" srcOrd="3" destOrd="0" parTransId="{EB2935AE-6D76-4B2A-B5D1-0BA194605ED1}" sibTransId="{9A6BF356-6505-41E9-A9FC-BA3071338CCF}"/>
    <dgm:cxn modelId="{D587C24E-2A7D-4C66-BA1D-625463E0C1A1}" type="presOf" srcId="{6815F193-94FE-44AE-B475-C253B9896BEF}" destId="{DC0C0489-D5F6-4860-8ADE-8E8AE708F23F}" srcOrd="0" destOrd="0" presId="urn:microsoft.com/office/officeart/2005/8/layout/radial5"/>
    <dgm:cxn modelId="{14F20418-0E0F-4477-9B26-85475E7D5F12}" type="presOf" srcId="{8CFA640D-BE71-4845-8695-738EF1814642}" destId="{BC32526E-580E-4916-B13C-E24EA9078898}" srcOrd="0" destOrd="0" presId="urn:microsoft.com/office/officeart/2005/8/layout/radial5"/>
    <dgm:cxn modelId="{13AA351F-F1C2-47AF-8F45-0B16CA2B55FA}" type="presOf" srcId="{EB2935AE-6D76-4B2A-B5D1-0BA194605ED1}" destId="{A9BD8B71-C645-42C0-A65A-3DAD2131FD36}" srcOrd="0" destOrd="0" presId="urn:microsoft.com/office/officeart/2005/8/layout/radial5"/>
    <dgm:cxn modelId="{ABD9F833-8256-4BBA-8F68-160C655A4972}" type="presOf" srcId="{EB2935AE-6D76-4B2A-B5D1-0BA194605ED1}" destId="{19C18969-E0B9-409B-BF5B-38DEDDF2449D}" srcOrd="1" destOrd="0" presId="urn:microsoft.com/office/officeart/2005/8/layout/radial5"/>
    <dgm:cxn modelId="{512C8C46-BDB6-4F7D-9CFB-2D2AAC14C600}" srcId="{8CFA640D-BE71-4845-8695-738EF1814642}" destId="{7BDB1C1C-5979-45E3-A544-6D0E14D0EACF}" srcOrd="0" destOrd="0" parTransId="{0D5E9079-393B-4C91-960A-35879442A820}" sibTransId="{1CBC3B26-165C-41BB-A738-434DDB45A956}"/>
    <dgm:cxn modelId="{C7BA9FC1-FC13-4BAE-9ECC-3A5D1DE36ADB}" type="presOf" srcId="{FB80FD62-636D-402B-9E99-445314DAD45A}" destId="{88B9D411-17B6-47A0-B583-0691E877F9A5}" srcOrd="1" destOrd="0" presId="urn:microsoft.com/office/officeart/2005/8/layout/radial5"/>
    <dgm:cxn modelId="{FE62AC99-7EB1-4664-A96C-CF8413197939}" type="presOf" srcId="{8E9ECECB-C599-471F-BD35-FDF650E3B066}" destId="{4F9F66B6-6EF3-4BBF-83A7-01FE775765EE}" srcOrd="0" destOrd="0" presId="urn:microsoft.com/office/officeart/2005/8/layout/radial5"/>
    <dgm:cxn modelId="{E6C2A5BF-4E85-47D8-AEF1-24F1A503CB4A}" srcId="{7BDB1C1C-5979-45E3-A544-6D0E14D0EACF}" destId="{6815F193-94FE-44AE-B475-C253B9896BEF}" srcOrd="2" destOrd="0" parTransId="{A19B775A-E402-46FB-8E5C-F9EB9CC8CC6F}" sibTransId="{F65691DF-72AB-4DE9-82E2-1F4E6FFDC0A8}"/>
    <dgm:cxn modelId="{16E29333-71FA-4F33-84FA-7C7203695F29}" srcId="{7BDB1C1C-5979-45E3-A544-6D0E14D0EACF}" destId="{FDF8231D-B171-4185-BF35-713DF543C2ED}" srcOrd="1" destOrd="0" parTransId="{FB80FD62-636D-402B-9E99-445314DAD45A}" sibTransId="{3100AFBA-84FF-4BDA-AB39-E375BC52D834}"/>
    <dgm:cxn modelId="{DC88B15C-0546-4F4A-8BCE-9EC83C727432}" type="presOf" srcId="{7BDB1C1C-5979-45E3-A544-6D0E14D0EACF}" destId="{C461C7CE-2E55-40A9-BCBD-1CB910494DDF}" srcOrd="0" destOrd="0" presId="urn:microsoft.com/office/officeart/2005/8/layout/radial5"/>
    <dgm:cxn modelId="{F21D7AD1-2EBF-41F6-896F-96B494A0584D}" type="presParOf" srcId="{BC32526E-580E-4916-B13C-E24EA9078898}" destId="{C461C7CE-2E55-40A9-BCBD-1CB910494DDF}" srcOrd="0" destOrd="0" presId="urn:microsoft.com/office/officeart/2005/8/layout/radial5"/>
    <dgm:cxn modelId="{4755FDF3-2FCC-47F3-8E95-A33BFC72BA02}" type="presParOf" srcId="{BC32526E-580E-4916-B13C-E24EA9078898}" destId="{DD0E1DD0-A5C7-4639-8370-A163986161E8}" srcOrd="1" destOrd="0" presId="urn:microsoft.com/office/officeart/2005/8/layout/radial5"/>
    <dgm:cxn modelId="{0F931BDC-8457-4075-BFE7-C0476E785A7D}" type="presParOf" srcId="{DD0E1DD0-A5C7-4639-8370-A163986161E8}" destId="{8900C703-B1FF-4E28-8A53-9EEB380A9E18}" srcOrd="0" destOrd="0" presId="urn:microsoft.com/office/officeart/2005/8/layout/radial5"/>
    <dgm:cxn modelId="{B65F6F99-F568-441D-B99F-743D88E68AC7}" type="presParOf" srcId="{BC32526E-580E-4916-B13C-E24EA9078898}" destId="{4F9F66B6-6EF3-4BBF-83A7-01FE775765EE}" srcOrd="2" destOrd="0" presId="urn:microsoft.com/office/officeart/2005/8/layout/radial5"/>
    <dgm:cxn modelId="{F3D85550-B784-4A4F-AE1B-649435EAC2AE}" type="presParOf" srcId="{BC32526E-580E-4916-B13C-E24EA9078898}" destId="{5AB538FF-A658-4BF5-887B-1E9B5B67CDC5}" srcOrd="3" destOrd="0" presId="urn:microsoft.com/office/officeart/2005/8/layout/radial5"/>
    <dgm:cxn modelId="{8727DA09-25B9-4FC9-B931-262DD25B3937}" type="presParOf" srcId="{5AB538FF-A658-4BF5-887B-1E9B5B67CDC5}" destId="{88B9D411-17B6-47A0-B583-0691E877F9A5}" srcOrd="0" destOrd="0" presId="urn:microsoft.com/office/officeart/2005/8/layout/radial5"/>
    <dgm:cxn modelId="{DA3CDD7A-AA9A-4B29-90F4-062DB6822DE9}" type="presParOf" srcId="{BC32526E-580E-4916-B13C-E24EA9078898}" destId="{B2DD9016-73A9-4C4B-9496-173DE0487AE7}" srcOrd="4" destOrd="0" presId="urn:microsoft.com/office/officeart/2005/8/layout/radial5"/>
    <dgm:cxn modelId="{905685F1-0747-4F03-8ACA-144818B0E6D8}" type="presParOf" srcId="{BC32526E-580E-4916-B13C-E24EA9078898}" destId="{F7FD2506-E767-4736-B63C-A1B55B2CF1CF}" srcOrd="5" destOrd="0" presId="urn:microsoft.com/office/officeart/2005/8/layout/radial5"/>
    <dgm:cxn modelId="{AACC5026-B6D0-488A-816A-8FBA29C73134}" type="presParOf" srcId="{F7FD2506-E767-4736-B63C-A1B55B2CF1CF}" destId="{188C7B0D-C02E-4F5E-92A3-FF2622E50C48}" srcOrd="0" destOrd="0" presId="urn:microsoft.com/office/officeart/2005/8/layout/radial5"/>
    <dgm:cxn modelId="{C54488CA-4C68-44B4-BA4C-A6A09715C8A8}" type="presParOf" srcId="{BC32526E-580E-4916-B13C-E24EA9078898}" destId="{DC0C0489-D5F6-4860-8ADE-8E8AE708F23F}" srcOrd="6" destOrd="0" presId="urn:microsoft.com/office/officeart/2005/8/layout/radial5"/>
    <dgm:cxn modelId="{E6E4813D-3E98-4BA6-B20C-830898E34BCB}" type="presParOf" srcId="{BC32526E-580E-4916-B13C-E24EA9078898}" destId="{A9BD8B71-C645-42C0-A65A-3DAD2131FD36}" srcOrd="7" destOrd="0" presId="urn:microsoft.com/office/officeart/2005/8/layout/radial5"/>
    <dgm:cxn modelId="{BB921985-010F-4D6B-9912-A83C2197CE11}" type="presParOf" srcId="{A9BD8B71-C645-42C0-A65A-3DAD2131FD36}" destId="{19C18969-E0B9-409B-BF5B-38DEDDF2449D}" srcOrd="0" destOrd="0" presId="urn:microsoft.com/office/officeart/2005/8/layout/radial5"/>
    <dgm:cxn modelId="{6E32389E-A5E1-4449-9BEA-35006354EDCE}" type="presParOf" srcId="{BC32526E-580E-4916-B13C-E24EA9078898}" destId="{0A658A0A-A9C1-4A22-974A-9EF823C0A2E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856B93-A25A-4F56-BF4C-9CDD43EB88C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2ABA7EB-9348-4760-A43B-309472025BE9}">
      <dgm:prSet phldrT="[Текст]" custT="1"/>
      <dgm:spPr/>
      <dgm:t>
        <a:bodyPr anchor="ctr" anchorCtr="0"/>
        <a:lstStyle/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r>
            <a:rPr lang="ru-RU" sz="1600" b="0" dirty="0" smtClean="0"/>
            <a:t>Программа</a:t>
          </a:r>
          <a:endParaRPr lang="ru-RU" sz="1600" b="0" dirty="0"/>
        </a:p>
      </dgm:t>
    </dgm:pt>
    <dgm:pt modelId="{CCCEA94F-284B-49D8-988F-ADC652E000E5}" type="parTrans" cxnId="{3BA028EF-E76F-4BE2-A4AF-8B80F7849890}">
      <dgm:prSet/>
      <dgm:spPr/>
      <dgm:t>
        <a:bodyPr/>
        <a:lstStyle/>
        <a:p>
          <a:endParaRPr lang="ru-RU"/>
        </a:p>
      </dgm:t>
    </dgm:pt>
    <dgm:pt modelId="{E5BBDD40-D43E-4683-826E-E2E9B60158A3}" type="sibTrans" cxnId="{3BA028EF-E76F-4BE2-A4AF-8B80F7849890}">
      <dgm:prSet/>
      <dgm:spPr/>
      <dgm:t>
        <a:bodyPr/>
        <a:lstStyle/>
        <a:p>
          <a:endParaRPr lang="ru-RU"/>
        </a:p>
      </dgm:t>
    </dgm:pt>
    <dgm:pt modelId="{1E59FB95-83B7-41AC-8571-22B5DCC309CB}">
      <dgm:prSet phldrT="[Текст]" custT="1"/>
      <dgm:spPr/>
      <dgm:t>
        <a:bodyPr/>
        <a:lstStyle/>
        <a:p>
          <a:r>
            <a:rPr lang="ru-RU" sz="1600" dirty="0" smtClean="0"/>
            <a:t>Основное мероприятие</a:t>
          </a:r>
          <a:endParaRPr lang="ru-RU" sz="1600" dirty="0"/>
        </a:p>
      </dgm:t>
    </dgm:pt>
    <dgm:pt modelId="{C31A5140-882A-465F-A3C1-8F8CBB7F5F54}" type="parTrans" cxnId="{42440920-52FA-4528-8697-AAE6FD46E078}">
      <dgm:prSet/>
      <dgm:spPr/>
      <dgm:t>
        <a:bodyPr/>
        <a:lstStyle/>
        <a:p>
          <a:endParaRPr lang="ru-RU"/>
        </a:p>
      </dgm:t>
    </dgm:pt>
    <dgm:pt modelId="{2F2BD5D2-C2C8-4D2D-A628-E5DF276B00AC}" type="sibTrans" cxnId="{42440920-52FA-4528-8697-AAE6FD46E078}">
      <dgm:prSet/>
      <dgm:spPr/>
      <dgm:t>
        <a:bodyPr/>
        <a:lstStyle/>
        <a:p>
          <a:endParaRPr lang="ru-RU"/>
        </a:p>
      </dgm:t>
    </dgm:pt>
    <dgm:pt modelId="{92924328-5DD4-4E81-A010-2E2319E8C795}">
      <dgm:prSet phldrT="[Текст]" custT="1"/>
      <dgm:spPr/>
      <dgm:t>
        <a:bodyPr/>
        <a:lstStyle/>
        <a:p>
          <a:r>
            <a:rPr lang="ru-RU" sz="1600" dirty="0" smtClean="0"/>
            <a:t>Мероприятие</a:t>
          </a:r>
          <a:r>
            <a:rPr lang="ru-RU" sz="1900" dirty="0" smtClean="0"/>
            <a:t> </a:t>
          </a:r>
          <a:endParaRPr lang="ru-RU" sz="1900" dirty="0"/>
        </a:p>
      </dgm:t>
    </dgm:pt>
    <dgm:pt modelId="{A8C30119-25D1-47A9-B210-7C319013C27B}" type="parTrans" cxnId="{0E805051-1872-42AF-9AF3-8B2914CFAB4E}">
      <dgm:prSet/>
      <dgm:spPr/>
      <dgm:t>
        <a:bodyPr/>
        <a:lstStyle/>
        <a:p>
          <a:endParaRPr lang="ru-RU"/>
        </a:p>
      </dgm:t>
    </dgm:pt>
    <dgm:pt modelId="{A46FB8B7-894C-448F-B6F6-B0A4F93D9B20}" type="sibTrans" cxnId="{0E805051-1872-42AF-9AF3-8B2914CFAB4E}">
      <dgm:prSet/>
      <dgm:spPr/>
      <dgm:t>
        <a:bodyPr/>
        <a:lstStyle/>
        <a:p>
          <a:endParaRPr lang="ru-RU"/>
        </a:p>
      </dgm:t>
    </dgm:pt>
    <dgm:pt modelId="{805A44C2-98CE-44BC-A820-7FD782B54388}">
      <dgm:prSet phldrT="[Текст]" custT="1"/>
      <dgm:spPr/>
      <dgm:t>
        <a:bodyPr/>
        <a:lstStyle/>
        <a:p>
          <a:r>
            <a:rPr lang="ru-RU" sz="1600" dirty="0" smtClean="0"/>
            <a:t>Цель</a:t>
          </a:r>
          <a:endParaRPr lang="ru-RU" sz="1600" dirty="0"/>
        </a:p>
      </dgm:t>
    </dgm:pt>
    <dgm:pt modelId="{203931FB-16C2-4843-B1F6-EACC8FE2BDEF}" type="parTrans" cxnId="{4EDDEF12-B649-457B-99BA-52423D287677}">
      <dgm:prSet/>
      <dgm:spPr/>
      <dgm:t>
        <a:bodyPr/>
        <a:lstStyle/>
        <a:p>
          <a:endParaRPr lang="ru-RU"/>
        </a:p>
      </dgm:t>
    </dgm:pt>
    <dgm:pt modelId="{7335261F-4B90-4AEF-A8EB-77B79EF268D4}" type="sibTrans" cxnId="{4EDDEF12-B649-457B-99BA-52423D287677}">
      <dgm:prSet/>
      <dgm:spPr/>
      <dgm:t>
        <a:bodyPr/>
        <a:lstStyle/>
        <a:p>
          <a:endParaRPr lang="ru-RU"/>
        </a:p>
      </dgm:t>
    </dgm:pt>
    <dgm:pt modelId="{751A996B-CED6-4895-9B22-7D621D59BD69}">
      <dgm:prSet phldrT="[Текст]" custT="1"/>
      <dgm:spPr/>
      <dgm:t>
        <a:bodyPr/>
        <a:lstStyle/>
        <a:p>
          <a:r>
            <a:rPr lang="ru-RU" sz="1600" dirty="0" smtClean="0"/>
            <a:t>Подпрограмма</a:t>
          </a:r>
          <a:endParaRPr lang="ru-RU" sz="1600" dirty="0"/>
        </a:p>
      </dgm:t>
    </dgm:pt>
    <dgm:pt modelId="{5B56BA16-1E81-4294-9A04-43ECEA8F6317}" type="parTrans" cxnId="{A4F78C9D-7F92-4E14-A695-1144324B8658}">
      <dgm:prSet/>
      <dgm:spPr/>
      <dgm:t>
        <a:bodyPr/>
        <a:lstStyle/>
        <a:p>
          <a:endParaRPr lang="ru-RU"/>
        </a:p>
      </dgm:t>
    </dgm:pt>
    <dgm:pt modelId="{3E2EE0E6-C7FA-4A26-93D0-3B26256DB27C}" type="sibTrans" cxnId="{A4F78C9D-7F92-4E14-A695-1144324B8658}">
      <dgm:prSet/>
      <dgm:spPr/>
      <dgm:t>
        <a:bodyPr/>
        <a:lstStyle/>
        <a:p>
          <a:endParaRPr lang="ru-RU"/>
        </a:p>
      </dgm:t>
    </dgm:pt>
    <dgm:pt modelId="{C261E7EF-20A1-4F6C-A228-F231BC3B9528}" type="pres">
      <dgm:prSet presAssocID="{D8856B93-A25A-4F56-BF4C-9CDD43EB88C3}" presName="Name0" presStyleCnt="0">
        <dgm:presLayoutVars>
          <dgm:dir/>
          <dgm:animLvl val="lvl"/>
          <dgm:resizeHandles val="exact"/>
        </dgm:presLayoutVars>
      </dgm:prSet>
      <dgm:spPr/>
    </dgm:pt>
    <dgm:pt modelId="{725D35A9-0C76-438E-834E-657EB8AF3FAB}" type="pres">
      <dgm:prSet presAssocID="{72ABA7EB-9348-4760-A43B-309472025BE9}" presName="Name8" presStyleCnt="0"/>
      <dgm:spPr/>
    </dgm:pt>
    <dgm:pt modelId="{77D3D78E-31D2-4EF2-A115-920D79F0105F}" type="pres">
      <dgm:prSet presAssocID="{72ABA7EB-9348-4760-A43B-309472025BE9}" presName="level" presStyleLbl="node1" presStyleIdx="0" presStyleCnt="5" custScaleY="2204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2DD5A-ACC7-411C-A6CF-8BBD69884563}" type="pres">
      <dgm:prSet presAssocID="{72ABA7EB-9348-4760-A43B-309472025B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4EF66-A9BA-47B0-B26C-0A6B0C90C2FE}" type="pres">
      <dgm:prSet presAssocID="{805A44C2-98CE-44BC-A820-7FD782B54388}" presName="Name8" presStyleCnt="0"/>
      <dgm:spPr/>
    </dgm:pt>
    <dgm:pt modelId="{BD7F8844-BD48-4FF5-B922-03327E6E88CA}" type="pres">
      <dgm:prSet presAssocID="{805A44C2-98CE-44BC-A820-7FD782B54388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B472C-0BEF-4290-A3A1-DE91E8D35459}" type="pres">
      <dgm:prSet presAssocID="{805A44C2-98CE-44BC-A820-7FD782B543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3F588-CCF4-44D5-82CD-01B14CA36B3A}" type="pres">
      <dgm:prSet presAssocID="{751A996B-CED6-4895-9B22-7D621D59BD69}" presName="Name8" presStyleCnt="0"/>
      <dgm:spPr/>
    </dgm:pt>
    <dgm:pt modelId="{45B5A583-8AE0-441E-BA60-2EBA18848940}" type="pres">
      <dgm:prSet presAssocID="{751A996B-CED6-4895-9B22-7D621D59BD69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3B7D5-2D9F-4E96-B9D7-B2A9D92331A3}" type="pres">
      <dgm:prSet presAssocID="{751A996B-CED6-4895-9B22-7D621D59BD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6B118-CEB4-4BBE-85E8-FB96D31D471A}" type="pres">
      <dgm:prSet presAssocID="{1E59FB95-83B7-41AC-8571-22B5DCC309CB}" presName="Name8" presStyleCnt="0"/>
      <dgm:spPr/>
    </dgm:pt>
    <dgm:pt modelId="{6F490BC6-BBD3-4D81-81BE-254D433881DF}" type="pres">
      <dgm:prSet presAssocID="{1E59FB95-83B7-41AC-8571-22B5DCC309C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E5178-3D4E-4559-829E-8E1D751397D6}" type="pres">
      <dgm:prSet presAssocID="{1E59FB95-83B7-41AC-8571-22B5DCC309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9E399-2588-4699-A26D-34A9F1BFC509}" type="pres">
      <dgm:prSet presAssocID="{92924328-5DD4-4E81-A010-2E2319E8C795}" presName="Name8" presStyleCnt="0"/>
      <dgm:spPr/>
    </dgm:pt>
    <dgm:pt modelId="{293A202F-535E-4119-82C5-54600B4241DB}" type="pres">
      <dgm:prSet presAssocID="{92924328-5DD4-4E81-A010-2E2319E8C795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4F3A0-4FAE-4C83-8C54-8E4E02ACF01F}" type="pres">
      <dgm:prSet presAssocID="{92924328-5DD4-4E81-A010-2E2319E8C7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AC7506-8556-4E56-BDB9-977E8B4D5BB4}" type="presOf" srcId="{751A996B-CED6-4895-9B22-7D621D59BD69}" destId="{45B5A583-8AE0-441E-BA60-2EBA18848940}" srcOrd="0" destOrd="0" presId="urn:microsoft.com/office/officeart/2005/8/layout/pyramid1"/>
    <dgm:cxn modelId="{12105939-BEAA-404F-821A-4BC381191281}" type="presOf" srcId="{92924328-5DD4-4E81-A010-2E2319E8C795}" destId="{293A202F-535E-4119-82C5-54600B4241DB}" srcOrd="0" destOrd="0" presId="urn:microsoft.com/office/officeart/2005/8/layout/pyramid1"/>
    <dgm:cxn modelId="{0E805051-1872-42AF-9AF3-8B2914CFAB4E}" srcId="{D8856B93-A25A-4F56-BF4C-9CDD43EB88C3}" destId="{92924328-5DD4-4E81-A010-2E2319E8C795}" srcOrd="4" destOrd="0" parTransId="{A8C30119-25D1-47A9-B210-7C319013C27B}" sibTransId="{A46FB8B7-894C-448F-B6F6-B0A4F93D9B20}"/>
    <dgm:cxn modelId="{4EDDEF12-B649-457B-99BA-52423D287677}" srcId="{D8856B93-A25A-4F56-BF4C-9CDD43EB88C3}" destId="{805A44C2-98CE-44BC-A820-7FD782B54388}" srcOrd="1" destOrd="0" parTransId="{203931FB-16C2-4843-B1F6-EACC8FE2BDEF}" sibTransId="{7335261F-4B90-4AEF-A8EB-77B79EF268D4}"/>
    <dgm:cxn modelId="{5201AE64-3931-43EC-B4AE-8C3A5A1FF505}" type="presOf" srcId="{72ABA7EB-9348-4760-A43B-309472025BE9}" destId="{DA22DD5A-ACC7-411C-A6CF-8BBD69884563}" srcOrd="1" destOrd="0" presId="urn:microsoft.com/office/officeart/2005/8/layout/pyramid1"/>
    <dgm:cxn modelId="{3F5E1CC0-28C7-4A5C-A4A1-6775CAA57C42}" type="presOf" srcId="{805A44C2-98CE-44BC-A820-7FD782B54388}" destId="{A5BB472C-0BEF-4290-A3A1-DE91E8D35459}" srcOrd="1" destOrd="0" presId="urn:microsoft.com/office/officeart/2005/8/layout/pyramid1"/>
    <dgm:cxn modelId="{CD13B26D-10DF-4150-B09D-E05B89F66FE9}" type="presOf" srcId="{805A44C2-98CE-44BC-A820-7FD782B54388}" destId="{BD7F8844-BD48-4FF5-B922-03327E6E88CA}" srcOrd="0" destOrd="0" presId="urn:microsoft.com/office/officeart/2005/8/layout/pyramid1"/>
    <dgm:cxn modelId="{F1A1915F-E47A-455B-B8BF-5FF035F907B0}" type="presOf" srcId="{751A996B-CED6-4895-9B22-7D621D59BD69}" destId="{61D3B7D5-2D9F-4E96-B9D7-B2A9D92331A3}" srcOrd="1" destOrd="0" presId="urn:microsoft.com/office/officeart/2005/8/layout/pyramid1"/>
    <dgm:cxn modelId="{A4F78C9D-7F92-4E14-A695-1144324B8658}" srcId="{D8856B93-A25A-4F56-BF4C-9CDD43EB88C3}" destId="{751A996B-CED6-4895-9B22-7D621D59BD69}" srcOrd="2" destOrd="0" parTransId="{5B56BA16-1E81-4294-9A04-43ECEA8F6317}" sibTransId="{3E2EE0E6-C7FA-4A26-93D0-3B26256DB27C}"/>
    <dgm:cxn modelId="{EC86511F-2E7A-4575-8E99-368D42218B17}" type="presOf" srcId="{92924328-5DD4-4E81-A010-2E2319E8C795}" destId="{9D64F3A0-4FAE-4C83-8C54-8E4E02ACF01F}" srcOrd="1" destOrd="0" presId="urn:microsoft.com/office/officeart/2005/8/layout/pyramid1"/>
    <dgm:cxn modelId="{5490FEE2-6399-49E6-8398-3EDED70056DA}" type="presOf" srcId="{D8856B93-A25A-4F56-BF4C-9CDD43EB88C3}" destId="{C261E7EF-20A1-4F6C-A228-F231BC3B9528}" srcOrd="0" destOrd="0" presId="urn:microsoft.com/office/officeart/2005/8/layout/pyramid1"/>
    <dgm:cxn modelId="{42440920-52FA-4528-8697-AAE6FD46E078}" srcId="{D8856B93-A25A-4F56-BF4C-9CDD43EB88C3}" destId="{1E59FB95-83B7-41AC-8571-22B5DCC309CB}" srcOrd="3" destOrd="0" parTransId="{C31A5140-882A-465F-A3C1-8F8CBB7F5F54}" sibTransId="{2F2BD5D2-C2C8-4D2D-A628-E5DF276B00AC}"/>
    <dgm:cxn modelId="{12037F88-EF80-4AC3-82CF-650015ECA754}" type="presOf" srcId="{1E59FB95-83B7-41AC-8571-22B5DCC309CB}" destId="{6F490BC6-BBD3-4D81-81BE-254D433881DF}" srcOrd="0" destOrd="0" presId="urn:microsoft.com/office/officeart/2005/8/layout/pyramid1"/>
    <dgm:cxn modelId="{E01D659F-B821-4B6F-BC37-B6C433DDAF13}" type="presOf" srcId="{1E59FB95-83B7-41AC-8571-22B5DCC309CB}" destId="{F92E5178-3D4E-4559-829E-8E1D751397D6}" srcOrd="1" destOrd="0" presId="urn:microsoft.com/office/officeart/2005/8/layout/pyramid1"/>
    <dgm:cxn modelId="{3BA028EF-E76F-4BE2-A4AF-8B80F7849890}" srcId="{D8856B93-A25A-4F56-BF4C-9CDD43EB88C3}" destId="{72ABA7EB-9348-4760-A43B-309472025BE9}" srcOrd="0" destOrd="0" parTransId="{CCCEA94F-284B-49D8-988F-ADC652E000E5}" sibTransId="{E5BBDD40-D43E-4683-826E-E2E9B60158A3}"/>
    <dgm:cxn modelId="{4946A658-1C0D-4EA9-B045-7EAE27A0E241}" type="presOf" srcId="{72ABA7EB-9348-4760-A43B-309472025BE9}" destId="{77D3D78E-31D2-4EF2-A115-920D79F0105F}" srcOrd="0" destOrd="0" presId="urn:microsoft.com/office/officeart/2005/8/layout/pyramid1"/>
    <dgm:cxn modelId="{6A2EC673-191E-4F67-9257-1C13F13B195A}" type="presParOf" srcId="{C261E7EF-20A1-4F6C-A228-F231BC3B9528}" destId="{725D35A9-0C76-438E-834E-657EB8AF3FAB}" srcOrd="0" destOrd="0" presId="urn:microsoft.com/office/officeart/2005/8/layout/pyramid1"/>
    <dgm:cxn modelId="{676B3F53-E137-4E1A-91B0-6660D5DEEAD4}" type="presParOf" srcId="{725D35A9-0C76-438E-834E-657EB8AF3FAB}" destId="{77D3D78E-31D2-4EF2-A115-920D79F0105F}" srcOrd="0" destOrd="0" presId="urn:microsoft.com/office/officeart/2005/8/layout/pyramid1"/>
    <dgm:cxn modelId="{37A5B9A5-E33E-401B-9ECB-1E44B8A36BB0}" type="presParOf" srcId="{725D35A9-0C76-438E-834E-657EB8AF3FAB}" destId="{DA22DD5A-ACC7-411C-A6CF-8BBD69884563}" srcOrd="1" destOrd="0" presId="urn:microsoft.com/office/officeart/2005/8/layout/pyramid1"/>
    <dgm:cxn modelId="{DF7D98C3-F72F-4996-B32B-FFCF882CE4C5}" type="presParOf" srcId="{C261E7EF-20A1-4F6C-A228-F231BC3B9528}" destId="{3394EF66-A9BA-47B0-B26C-0A6B0C90C2FE}" srcOrd="1" destOrd="0" presId="urn:microsoft.com/office/officeart/2005/8/layout/pyramid1"/>
    <dgm:cxn modelId="{CD7689D5-C879-4AD9-813C-3748E4FA9CEF}" type="presParOf" srcId="{3394EF66-A9BA-47B0-B26C-0A6B0C90C2FE}" destId="{BD7F8844-BD48-4FF5-B922-03327E6E88CA}" srcOrd="0" destOrd="0" presId="urn:microsoft.com/office/officeart/2005/8/layout/pyramid1"/>
    <dgm:cxn modelId="{9C8821C3-D16F-48E1-83AA-F241CA44BD75}" type="presParOf" srcId="{3394EF66-A9BA-47B0-B26C-0A6B0C90C2FE}" destId="{A5BB472C-0BEF-4290-A3A1-DE91E8D35459}" srcOrd="1" destOrd="0" presId="urn:microsoft.com/office/officeart/2005/8/layout/pyramid1"/>
    <dgm:cxn modelId="{41BE1FE9-3040-49D5-978D-3B3ED7EA043B}" type="presParOf" srcId="{C261E7EF-20A1-4F6C-A228-F231BC3B9528}" destId="{BD73F588-CCF4-44D5-82CD-01B14CA36B3A}" srcOrd="2" destOrd="0" presId="urn:microsoft.com/office/officeart/2005/8/layout/pyramid1"/>
    <dgm:cxn modelId="{337CC9B3-AB56-4DA1-BB49-383C352CDDD7}" type="presParOf" srcId="{BD73F588-CCF4-44D5-82CD-01B14CA36B3A}" destId="{45B5A583-8AE0-441E-BA60-2EBA18848940}" srcOrd="0" destOrd="0" presId="urn:microsoft.com/office/officeart/2005/8/layout/pyramid1"/>
    <dgm:cxn modelId="{1BECF1E5-4358-4D09-AB23-BFF6E9C5E434}" type="presParOf" srcId="{BD73F588-CCF4-44D5-82CD-01B14CA36B3A}" destId="{61D3B7D5-2D9F-4E96-B9D7-B2A9D92331A3}" srcOrd="1" destOrd="0" presId="urn:microsoft.com/office/officeart/2005/8/layout/pyramid1"/>
    <dgm:cxn modelId="{3E56E849-B9F9-4394-8278-5FBDBD12CB75}" type="presParOf" srcId="{C261E7EF-20A1-4F6C-A228-F231BC3B9528}" destId="{2B66B118-CEB4-4BBE-85E8-FB96D31D471A}" srcOrd="3" destOrd="0" presId="urn:microsoft.com/office/officeart/2005/8/layout/pyramid1"/>
    <dgm:cxn modelId="{872ACFE8-7F97-45DA-B0FF-2BFAE17C13C1}" type="presParOf" srcId="{2B66B118-CEB4-4BBE-85E8-FB96D31D471A}" destId="{6F490BC6-BBD3-4D81-81BE-254D433881DF}" srcOrd="0" destOrd="0" presId="urn:microsoft.com/office/officeart/2005/8/layout/pyramid1"/>
    <dgm:cxn modelId="{C93DB34F-4AF1-4906-BCF6-F7920E01A2E6}" type="presParOf" srcId="{2B66B118-CEB4-4BBE-85E8-FB96D31D471A}" destId="{F92E5178-3D4E-4559-829E-8E1D751397D6}" srcOrd="1" destOrd="0" presId="urn:microsoft.com/office/officeart/2005/8/layout/pyramid1"/>
    <dgm:cxn modelId="{09980A4A-6F62-4E48-AFC2-D9C9E60D14ED}" type="presParOf" srcId="{C261E7EF-20A1-4F6C-A228-F231BC3B9528}" destId="{A5B9E399-2588-4699-A26D-34A9F1BFC509}" srcOrd="4" destOrd="0" presId="urn:microsoft.com/office/officeart/2005/8/layout/pyramid1"/>
    <dgm:cxn modelId="{97E8B2DF-2FC1-40E3-B3A3-EB6EAA8553B4}" type="presParOf" srcId="{A5B9E399-2588-4699-A26D-34A9F1BFC509}" destId="{293A202F-535E-4119-82C5-54600B4241DB}" srcOrd="0" destOrd="0" presId="urn:microsoft.com/office/officeart/2005/8/layout/pyramid1"/>
    <dgm:cxn modelId="{60969761-82B4-4E08-B46C-7A71B5AB9874}" type="presParOf" srcId="{A5B9E399-2588-4699-A26D-34A9F1BFC509}" destId="{9D64F3A0-4FAE-4C83-8C54-8E4E02ACF01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A6F5F8-C072-4D42-B8BC-FFB36EEA7CD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304952-1EAB-4D16-9899-2C04E5F99927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Сбор и подготовка (обновление) необходимой информации</a:t>
          </a:r>
          <a:endParaRPr lang="ru-RU" sz="900" dirty="0">
            <a:solidFill>
              <a:schemeClr val="tx1"/>
            </a:solidFill>
          </a:endParaRPr>
        </a:p>
      </dgm:t>
    </dgm:pt>
    <dgm:pt modelId="{23258CAF-FF49-4437-AB27-9F7183B2A079}" type="parTrans" cxnId="{342C2139-11E6-476C-9215-5037AEAE7D07}">
      <dgm:prSet/>
      <dgm:spPr/>
      <dgm:t>
        <a:bodyPr/>
        <a:lstStyle/>
        <a:p>
          <a:endParaRPr lang="ru-RU"/>
        </a:p>
      </dgm:t>
    </dgm:pt>
    <dgm:pt modelId="{7A29717C-4D2C-4E18-9A1A-C18EF1364D4B}" type="sibTrans" cxnId="{342C2139-11E6-476C-9215-5037AEAE7D07}">
      <dgm:prSet/>
      <dgm:spPr>
        <a:ln w="19050"/>
      </dgm:spPr>
      <dgm:t>
        <a:bodyPr/>
        <a:lstStyle/>
        <a:p>
          <a:endParaRPr lang="ru-RU"/>
        </a:p>
      </dgm:t>
    </dgm:pt>
    <dgm:pt modelId="{3EB30A4E-AC08-4C85-B106-A2638964388F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Выработка (редактирование) плана решения конкретных социально-экономических задач</a:t>
          </a:r>
          <a:endParaRPr lang="ru-RU" sz="900" dirty="0">
            <a:solidFill>
              <a:schemeClr val="tx1"/>
            </a:solidFill>
          </a:endParaRPr>
        </a:p>
      </dgm:t>
    </dgm:pt>
    <dgm:pt modelId="{4FA789B3-61B7-4561-8FA8-4385506781A2}" type="parTrans" cxnId="{F133B591-1D9C-4911-AEE7-9EABEB1F6ECF}">
      <dgm:prSet/>
      <dgm:spPr/>
      <dgm:t>
        <a:bodyPr/>
        <a:lstStyle/>
        <a:p>
          <a:endParaRPr lang="ru-RU"/>
        </a:p>
      </dgm:t>
    </dgm:pt>
    <dgm:pt modelId="{184B80C6-90F4-46F1-8515-F5B883FA5D86}" type="sibTrans" cxnId="{F133B591-1D9C-4911-AEE7-9EABEB1F6ECF}">
      <dgm:prSet/>
      <dgm:spPr>
        <a:ln w="19050"/>
      </dgm:spPr>
      <dgm:t>
        <a:bodyPr/>
        <a:lstStyle/>
        <a:p>
          <a:endParaRPr lang="ru-RU"/>
        </a:p>
      </dgm:t>
    </dgm:pt>
    <dgm:pt modelId="{11636F39-CE2D-45EB-ADCD-41D3353C5211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Формирование (редактирование) </a:t>
          </a:r>
          <a:r>
            <a:rPr lang="ru-RU" sz="900" dirty="0" smtClean="0">
              <a:solidFill>
                <a:schemeClr val="tx1"/>
              </a:solidFill>
            </a:rPr>
            <a:t>муниципальной</a:t>
          </a:r>
          <a:r>
            <a:rPr lang="ru-RU" sz="1000" dirty="0" smtClean="0">
              <a:solidFill>
                <a:schemeClr val="tx1"/>
              </a:solidFill>
            </a:rPr>
            <a:t> программы </a:t>
          </a:r>
          <a:endParaRPr lang="ru-RU" sz="1000" dirty="0">
            <a:solidFill>
              <a:schemeClr val="tx1"/>
            </a:solidFill>
          </a:endParaRPr>
        </a:p>
      </dgm:t>
    </dgm:pt>
    <dgm:pt modelId="{87FF8988-E5EA-4285-A676-F3E7CDC7E155}" type="parTrans" cxnId="{C67126F0-C2AB-4F44-85FE-127E4F5B5246}">
      <dgm:prSet/>
      <dgm:spPr/>
      <dgm:t>
        <a:bodyPr/>
        <a:lstStyle/>
        <a:p>
          <a:endParaRPr lang="ru-RU"/>
        </a:p>
      </dgm:t>
    </dgm:pt>
    <dgm:pt modelId="{2942B38F-3E98-4B82-873C-54D18EEA2659}" type="sibTrans" cxnId="{C67126F0-C2AB-4F44-85FE-127E4F5B5246}">
      <dgm:prSet/>
      <dgm:spPr>
        <a:ln w="19050"/>
      </dgm:spPr>
      <dgm:t>
        <a:bodyPr/>
        <a:lstStyle/>
        <a:p>
          <a:endParaRPr lang="ru-RU"/>
        </a:p>
      </dgm:t>
    </dgm:pt>
    <dgm:pt modelId="{6332C118-9168-45CD-AE9F-75F23D08643D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Исполнение муниципальной программы</a:t>
          </a:r>
          <a:endParaRPr lang="ru-RU" sz="1000" dirty="0">
            <a:solidFill>
              <a:schemeClr val="tx1"/>
            </a:solidFill>
          </a:endParaRPr>
        </a:p>
      </dgm:t>
    </dgm:pt>
    <dgm:pt modelId="{8CD497A5-1BD5-4CF8-9619-0D2AF8C77C89}" type="parTrans" cxnId="{C786EB25-79C2-4602-936C-C24459A19A93}">
      <dgm:prSet/>
      <dgm:spPr/>
      <dgm:t>
        <a:bodyPr/>
        <a:lstStyle/>
        <a:p>
          <a:endParaRPr lang="ru-RU"/>
        </a:p>
      </dgm:t>
    </dgm:pt>
    <dgm:pt modelId="{D5ABED70-F478-4FC3-B20E-8318A75EEE65}" type="sibTrans" cxnId="{C786EB25-79C2-4602-936C-C24459A19A93}">
      <dgm:prSet/>
      <dgm:spPr>
        <a:ln w="19050"/>
      </dgm:spPr>
      <dgm:t>
        <a:bodyPr/>
        <a:lstStyle/>
        <a:p>
          <a:endParaRPr lang="ru-RU"/>
        </a:p>
      </dgm:t>
    </dgm:pt>
    <dgm:pt modelId="{D32495F3-38FD-4FA6-AE3B-3EEEF68C1716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Контроль исполнения муниципальной программы</a:t>
          </a:r>
          <a:endParaRPr lang="ru-RU" sz="1000" dirty="0">
            <a:solidFill>
              <a:schemeClr val="tx1"/>
            </a:solidFill>
          </a:endParaRPr>
        </a:p>
      </dgm:t>
    </dgm:pt>
    <dgm:pt modelId="{201EB086-3DA5-4889-9094-3D856BE8547A}" type="parTrans" cxnId="{C7364F05-7332-48B5-9DED-8E93D36382A3}">
      <dgm:prSet/>
      <dgm:spPr/>
      <dgm:t>
        <a:bodyPr/>
        <a:lstStyle/>
        <a:p>
          <a:endParaRPr lang="ru-RU"/>
        </a:p>
      </dgm:t>
    </dgm:pt>
    <dgm:pt modelId="{EEC8C3C5-9ED5-4197-9A41-0D0A5335B4EC}" type="sibTrans" cxnId="{C7364F05-7332-48B5-9DED-8E93D36382A3}">
      <dgm:prSet/>
      <dgm:spPr>
        <a:ln w="19050"/>
      </dgm:spPr>
      <dgm:t>
        <a:bodyPr/>
        <a:lstStyle/>
        <a:p>
          <a:endParaRPr lang="ru-RU"/>
        </a:p>
      </dgm:t>
    </dgm:pt>
    <dgm:pt modelId="{79480116-1968-4086-B774-552136DEC151}" type="pres">
      <dgm:prSet presAssocID="{0FA6F5F8-C072-4D42-B8BC-FFB36EEA7C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498E53-B555-4D56-B473-E6817979CD0F}" type="pres">
      <dgm:prSet presAssocID="{62304952-1EAB-4D16-9899-2C04E5F999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0A2FC-F662-4FA2-BB0F-2C5D803ED40F}" type="pres">
      <dgm:prSet presAssocID="{62304952-1EAB-4D16-9899-2C04E5F99927}" presName="spNode" presStyleCnt="0"/>
      <dgm:spPr/>
    </dgm:pt>
    <dgm:pt modelId="{3B37A6CD-178E-4DD2-AC57-1A8F79A9ECE5}" type="pres">
      <dgm:prSet presAssocID="{7A29717C-4D2C-4E18-9A1A-C18EF1364D4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EDA2001-E6ED-4631-9F82-12DB6340E77C}" type="pres">
      <dgm:prSet presAssocID="{3EB30A4E-AC08-4C85-B106-A2638964388F}" presName="node" presStyleLbl="node1" presStyleIdx="1" presStyleCnt="5" custScaleX="111373" custScaleY="105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E069A-0D38-46C2-8021-C6C6D176EAE1}" type="pres">
      <dgm:prSet presAssocID="{3EB30A4E-AC08-4C85-B106-A2638964388F}" presName="spNode" presStyleCnt="0"/>
      <dgm:spPr/>
    </dgm:pt>
    <dgm:pt modelId="{F6A15FD0-4A7A-466B-84F8-7BF1C9E59C7D}" type="pres">
      <dgm:prSet presAssocID="{184B80C6-90F4-46F1-8515-F5B883FA5D8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E9355AA-F19B-443D-8E85-6ED64A3568C0}" type="pres">
      <dgm:prSet presAssocID="{11636F39-CE2D-45EB-ADCD-41D3353C52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16885-F98A-42C0-ABC5-9724BA5C5A3F}" type="pres">
      <dgm:prSet presAssocID="{11636F39-CE2D-45EB-ADCD-41D3353C5211}" presName="spNode" presStyleCnt="0"/>
      <dgm:spPr/>
    </dgm:pt>
    <dgm:pt modelId="{C356A30D-D32A-4EFE-B9A6-A9A0BCEBFDA9}" type="pres">
      <dgm:prSet presAssocID="{2942B38F-3E98-4B82-873C-54D18EEA265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BD56474-B2B5-41B3-AB08-71DF755734F1}" type="pres">
      <dgm:prSet presAssocID="{6332C118-9168-45CD-AE9F-75F23D0864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2FF1B-D47B-4840-9709-87F2BD6B0997}" type="pres">
      <dgm:prSet presAssocID="{6332C118-9168-45CD-AE9F-75F23D08643D}" presName="spNode" presStyleCnt="0"/>
      <dgm:spPr/>
    </dgm:pt>
    <dgm:pt modelId="{696C1C21-6AC4-4CAD-8723-297185BDD4B3}" type="pres">
      <dgm:prSet presAssocID="{D5ABED70-F478-4FC3-B20E-8318A75EEE6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2F5BD29-9979-4BDA-9875-27F3D3DDEEAB}" type="pres">
      <dgm:prSet presAssocID="{D32495F3-38FD-4FA6-AE3B-3EEEF68C17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75EE2-7B75-419A-A2A2-6C8BCD34E7F1}" type="pres">
      <dgm:prSet presAssocID="{D32495F3-38FD-4FA6-AE3B-3EEEF68C1716}" presName="spNode" presStyleCnt="0"/>
      <dgm:spPr/>
    </dgm:pt>
    <dgm:pt modelId="{9624AE02-D75A-482F-88FB-22270335F5B7}" type="pres">
      <dgm:prSet presAssocID="{EEC8C3C5-9ED5-4197-9A41-0D0A5335B4E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67126F0-C2AB-4F44-85FE-127E4F5B5246}" srcId="{0FA6F5F8-C072-4D42-B8BC-FFB36EEA7CD6}" destId="{11636F39-CE2D-45EB-ADCD-41D3353C5211}" srcOrd="2" destOrd="0" parTransId="{87FF8988-E5EA-4285-A676-F3E7CDC7E155}" sibTransId="{2942B38F-3E98-4B82-873C-54D18EEA2659}"/>
    <dgm:cxn modelId="{4D450E86-A897-4F2C-9C32-8477A3C1FC92}" type="presOf" srcId="{184B80C6-90F4-46F1-8515-F5B883FA5D86}" destId="{F6A15FD0-4A7A-466B-84F8-7BF1C9E59C7D}" srcOrd="0" destOrd="0" presId="urn:microsoft.com/office/officeart/2005/8/layout/cycle5"/>
    <dgm:cxn modelId="{EC924E21-0E5C-4EC3-8C53-244F22E21C4E}" type="presOf" srcId="{62304952-1EAB-4D16-9899-2C04E5F99927}" destId="{D2498E53-B555-4D56-B473-E6817979CD0F}" srcOrd="0" destOrd="0" presId="urn:microsoft.com/office/officeart/2005/8/layout/cycle5"/>
    <dgm:cxn modelId="{342C2139-11E6-476C-9215-5037AEAE7D07}" srcId="{0FA6F5F8-C072-4D42-B8BC-FFB36EEA7CD6}" destId="{62304952-1EAB-4D16-9899-2C04E5F99927}" srcOrd="0" destOrd="0" parTransId="{23258CAF-FF49-4437-AB27-9F7183B2A079}" sibTransId="{7A29717C-4D2C-4E18-9A1A-C18EF1364D4B}"/>
    <dgm:cxn modelId="{4B5E721D-83A4-4455-AC50-98D1711B0A3C}" type="presOf" srcId="{D5ABED70-F478-4FC3-B20E-8318A75EEE65}" destId="{696C1C21-6AC4-4CAD-8723-297185BDD4B3}" srcOrd="0" destOrd="0" presId="urn:microsoft.com/office/officeart/2005/8/layout/cycle5"/>
    <dgm:cxn modelId="{34B73A86-6B6B-42D6-9F14-51DD0F256987}" type="presOf" srcId="{EEC8C3C5-9ED5-4197-9A41-0D0A5335B4EC}" destId="{9624AE02-D75A-482F-88FB-22270335F5B7}" srcOrd="0" destOrd="0" presId="urn:microsoft.com/office/officeart/2005/8/layout/cycle5"/>
    <dgm:cxn modelId="{36263631-A5D4-4431-8402-B03580DCE27F}" type="presOf" srcId="{0FA6F5F8-C072-4D42-B8BC-FFB36EEA7CD6}" destId="{79480116-1968-4086-B774-552136DEC151}" srcOrd="0" destOrd="0" presId="urn:microsoft.com/office/officeart/2005/8/layout/cycle5"/>
    <dgm:cxn modelId="{F133B591-1D9C-4911-AEE7-9EABEB1F6ECF}" srcId="{0FA6F5F8-C072-4D42-B8BC-FFB36EEA7CD6}" destId="{3EB30A4E-AC08-4C85-B106-A2638964388F}" srcOrd="1" destOrd="0" parTransId="{4FA789B3-61B7-4561-8FA8-4385506781A2}" sibTransId="{184B80C6-90F4-46F1-8515-F5B883FA5D86}"/>
    <dgm:cxn modelId="{1D1D183B-6F18-4979-9675-ABCE48F465FD}" type="presOf" srcId="{7A29717C-4D2C-4E18-9A1A-C18EF1364D4B}" destId="{3B37A6CD-178E-4DD2-AC57-1A8F79A9ECE5}" srcOrd="0" destOrd="0" presId="urn:microsoft.com/office/officeart/2005/8/layout/cycle5"/>
    <dgm:cxn modelId="{5327A454-BDE4-440C-A5DC-1EFD4476D18C}" type="presOf" srcId="{D32495F3-38FD-4FA6-AE3B-3EEEF68C1716}" destId="{02F5BD29-9979-4BDA-9875-27F3D3DDEEAB}" srcOrd="0" destOrd="0" presId="urn:microsoft.com/office/officeart/2005/8/layout/cycle5"/>
    <dgm:cxn modelId="{B56EDD4A-7D4C-4887-87E1-E0D124938BCA}" type="presOf" srcId="{2942B38F-3E98-4B82-873C-54D18EEA2659}" destId="{C356A30D-D32A-4EFE-B9A6-A9A0BCEBFDA9}" srcOrd="0" destOrd="0" presId="urn:microsoft.com/office/officeart/2005/8/layout/cycle5"/>
    <dgm:cxn modelId="{2BD2A7A2-02B8-4412-BF12-E9B83AEF305E}" type="presOf" srcId="{6332C118-9168-45CD-AE9F-75F23D08643D}" destId="{DBD56474-B2B5-41B3-AB08-71DF755734F1}" srcOrd="0" destOrd="0" presId="urn:microsoft.com/office/officeart/2005/8/layout/cycle5"/>
    <dgm:cxn modelId="{C786EB25-79C2-4602-936C-C24459A19A93}" srcId="{0FA6F5F8-C072-4D42-B8BC-FFB36EEA7CD6}" destId="{6332C118-9168-45CD-AE9F-75F23D08643D}" srcOrd="3" destOrd="0" parTransId="{8CD497A5-1BD5-4CF8-9619-0D2AF8C77C89}" sibTransId="{D5ABED70-F478-4FC3-B20E-8318A75EEE65}"/>
    <dgm:cxn modelId="{1758F604-1466-4A31-872F-B94F85022CE0}" type="presOf" srcId="{11636F39-CE2D-45EB-ADCD-41D3353C5211}" destId="{8E9355AA-F19B-443D-8E85-6ED64A3568C0}" srcOrd="0" destOrd="0" presId="urn:microsoft.com/office/officeart/2005/8/layout/cycle5"/>
    <dgm:cxn modelId="{274A8A0E-15B1-47D5-9F2F-8A80FAFEE021}" type="presOf" srcId="{3EB30A4E-AC08-4C85-B106-A2638964388F}" destId="{8EDA2001-E6ED-4631-9F82-12DB6340E77C}" srcOrd="0" destOrd="0" presId="urn:microsoft.com/office/officeart/2005/8/layout/cycle5"/>
    <dgm:cxn modelId="{C7364F05-7332-48B5-9DED-8E93D36382A3}" srcId="{0FA6F5F8-C072-4D42-B8BC-FFB36EEA7CD6}" destId="{D32495F3-38FD-4FA6-AE3B-3EEEF68C1716}" srcOrd="4" destOrd="0" parTransId="{201EB086-3DA5-4889-9094-3D856BE8547A}" sibTransId="{EEC8C3C5-9ED5-4197-9A41-0D0A5335B4EC}"/>
    <dgm:cxn modelId="{F484B8C6-F5E3-4F2B-8431-24A47680FFEE}" type="presParOf" srcId="{79480116-1968-4086-B774-552136DEC151}" destId="{D2498E53-B555-4D56-B473-E6817979CD0F}" srcOrd="0" destOrd="0" presId="urn:microsoft.com/office/officeart/2005/8/layout/cycle5"/>
    <dgm:cxn modelId="{B377B7AE-5B9D-401B-8BC7-2DF0BA447FAF}" type="presParOf" srcId="{79480116-1968-4086-B774-552136DEC151}" destId="{3680A2FC-F662-4FA2-BB0F-2C5D803ED40F}" srcOrd="1" destOrd="0" presId="urn:microsoft.com/office/officeart/2005/8/layout/cycle5"/>
    <dgm:cxn modelId="{23493294-95A8-478E-AB0D-3FF90DFCB7CB}" type="presParOf" srcId="{79480116-1968-4086-B774-552136DEC151}" destId="{3B37A6CD-178E-4DD2-AC57-1A8F79A9ECE5}" srcOrd="2" destOrd="0" presId="urn:microsoft.com/office/officeart/2005/8/layout/cycle5"/>
    <dgm:cxn modelId="{2D4863A2-9434-4729-A667-1F6865308583}" type="presParOf" srcId="{79480116-1968-4086-B774-552136DEC151}" destId="{8EDA2001-E6ED-4631-9F82-12DB6340E77C}" srcOrd="3" destOrd="0" presId="urn:microsoft.com/office/officeart/2005/8/layout/cycle5"/>
    <dgm:cxn modelId="{0C9864F5-9DCF-4712-9712-30D9BA1DACE4}" type="presParOf" srcId="{79480116-1968-4086-B774-552136DEC151}" destId="{948E069A-0D38-46C2-8021-C6C6D176EAE1}" srcOrd="4" destOrd="0" presId="urn:microsoft.com/office/officeart/2005/8/layout/cycle5"/>
    <dgm:cxn modelId="{9563E988-A9CE-4A75-98C2-D0216A5D7737}" type="presParOf" srcId="{79480116-1968-4086-B774-552136DEC151}" destId="{F6A15FD0-4A7A-466B-84F8-7BF1C9E59C7D}" srcOrd="5" destOrd="0" presId="urn:microsoft.com/office/officeart/2005/8/layout/cycle5"/>
    <dgm:cxn modelId="{1AD6911E-0E4E-43F5-AF46-C04E76478E59}" type="presParOf" srcId="{79480116-1968-4086-B774-552136DEC151}" destId="{8E9355AA-F19B-443D-8E85-6ED64A3568C0}" srcOrd="6" destOrd="0" presId="urn:microsoft.com/office/officeart/2005/8/layout/cycle5"/>
    <dgm:cxn modelId="{A0554582-164D-4802-A788-EF22309BC14D}" type="presParOf" srcId="{79480116-1968-4086-B774-552136DEC151}" destId="{0D916885-F98A-42C0-ABC5-9724BA5C5A3F}" srcOrd="7" destOrd="0" presId="urn:microsoft.com/office/officeart/2005/8/layout/cycle5"/>
    <dgm:cxn modelId="{BC1D511F-DB5A-4CB8-9873-DBC9D774158C}" type="presParOf" srcId="{79480116-1968-4086-B774-552136DEC151}" destId="{C356A30D-D32A-4EFE-B9A6-A9A0BCEBFDA9}" srcOrd="8" destOrd="0" presId="urn:microsoft.com/office/officeart/2005/8/layout/cycle5"/>
    <dgm:cxn modelId="{0F274B92-B538-40B0-9D42-711B61724588}" type="presParOf" srcId="{79480116-1968-4086-B774-552136DEC151}" destId="{DBD56474-B2B5-41B3-AB08-71DF755734F1}" srcOrd="9" destOrd="0" presId="urn:microsoft.com/office/officeart/2005/8/layout/cycle5"/>
    <dgm:cxn modelId="{CC0EC28E-C8BF-4EBD-8A8C-1FA88700CED3}" type="presParOf" srcId="{79480116-1968-4086-B774-552136DEC151}" destId="{8442FF1B-D47B-4840-9709-87F2BD6B0997}" srcOrd="10" destOrd="0" presId="urn:microsoft.com/office/officeart/2005/8/layout/cycle5"/>
    <dgm:cxn modelId="{1EED1765-B653-4B46-B44B-2F51B9759CA3}" type="presParOf" srcId="{79480116-1968-4086-B774-552136DEC151}" destId="{696C1C21-6AC4-4CAD-8723-297185BDD4B3}" srcOrd="11" destOrd="0" presId="urn:microsoft.com/office/officeart/2005/8/layout/cycle5"/>
    <dgm:cxn modelId="{A72E90A6-8FE3-4C4C-9AA6-8D3173E0862B}" type="presParOf" srcId="{79480116-1968-4086-B774-552136DEC151}" destId="{02F5BD29-9979-4BDA-9875-27F3D3DDEEAB}" srcOrd="12" destOrd="0" presId="urn:microsoft.com/office/officeart/2005/8/layout/cycle5"/>
    <dgm:cxn modelId="{1606279E-E83D-4155-93F4-9BA8F6065DE2}" type="presParOf" srcId="{79480116-1968-4086-B774-552136DEC151}" destId="{9FF75EE2-7B75-419A-A2A2-6C8BCD34E7F1}" srcOrd="13" destOrd="0" presId="urn:microsoft.com/office/officeart/2005/8/layout/cycle5"/>
    <dgm:cxn modelId="{4ED16B09-C633-4726-B743-C0D44B76F21B}" type="presParOf" srcId="{79480116-1968-4086-B774-552136DEC151}" destId="{9624AE02-D75A-482F-88FB-22270335F5B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FD29C-1F01-4C9D-8FE0-02243A2F4F2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1C6C72-E45B-4EE4-ACDB-FD1D870B7CB2}">
      <dgm:prSet phldrT="[Текст]"/>
      <dgm:spPr/>
      <dgm:t>
        <a:bodyPr/>
        <a:lstStyle/>
        <a:p>
          <a:r>
            <a:rPr lang="ru-RU" dirty="0" smtClean="0"/>
            <a:t>Федеральный уровень</a:t>
          </a:r>
          <a:endParaRPr lang="ru-RU" dirty="0"/>
        </a:p>
      </dgm:t>
    </dgm:pt>
    <dgm:pt modelId="{25EE45FF-3353-4569-98C3-ACF6ADE6D911}" type="parTrans" cxnId="{40C11F3F-D2D5-405C-944D-9E1F6FEB3388}">
      <dgm:prSet/>
      <dgm:spPr/>
      <dgm:t>
        <a:bodyPr/>
        <a:lstStyle/>
        <a:p>
          <a:endParaRPr lang="ru-RU"/>
        </a:p>
      </dgm:t>
    </dgm:pt>
    <dgm:pt modelId="{7D652D62-86B3-4C56-BA4F-DE4A053C8566}" type="sibTrans" cxnId="{40C11F3F-D2D5-405C-944D-9E1F6FEB3388}">
      <dgm:prSet/>
      <dgm:spPr/>
      <dgm:t>
        <a:bodyPr/>
        <a:lstStyle/>
        <a:p>
          <a:endParaRPr lang="ru-RU"/>
        </a:p>
      </dgm:t>
    </dgm:pt>
    <dgm:pt modelId="{71A42D0A-CD46-4B71-B9CB-F2C3CC17B034}">
      <dgm:prSet phldrT="[Текст]"/>
      <dgm:spPr/>
      <dgm:t>
        <a:bodyPr/>
        <a:lstStyle/>
        <a:p>
          <a:r>
            <a:rPr lang="ru-RU" dirty="0" smtClean="0"/>
            <a:t>Федеральный бюджет</a:t>
          </a:r>
          <a:endParaRPr lang="ru-RU" dirty="0"/>
        </a:p>
      </dgm:t>
    </dgm:pt>
    <dgm:pt modelId="{CAD23145-A328-4AAD-B2C8-F1B71555DC24}" type="parTrans" cxnId="{349F5DA8-2979-4274-B434-B5AA424DE507}">
      <dgm:prSet/>
      <dgm:spPr/>
      <dgm:t>
        <a:bodyPr/>
        <a:lstStyle/>
        <a:p>
          <a:endParaRPr lang="ru-RU"/>
        </a:p>
      </dgm:t>
    </dgm:pt>
    <dgm:pt modelId="{5CC96E18-0122-4691-87F0-097026ACE100}" type="sibTrans" cxnId="{349F5DA8-2979-4274-B434-B5AA424DE507}">
      <dgm:prSet/>
      <dgm:spPr/>
      <dgm:t>
        <a:bodyPr/>
        <a:lstStyle/>
        <a:p>
          <a:endParaRPr lang="ru-RU"/>
        </a:p>
      </dgm:t>
    </dgm:pt>
    <dgm:pt modelId="{12F00319-D0CD-436C-B955-407841EF28F5}">
      <dgm:prSet phldrT="[Текст]"/>
      <dgm:spPr/>
      <dgm:t>
        <a:bodyPr/>
        <a:lstStyle/>
        <a:p>
          <a:r>
            <a:rPr lang="ru-RU" dirty="0" smtClean="0"/>
            <a:t>Бюджеты государственных внебюджетных фондов</a:t>
          </a:r>
          <a:endParaRPr lang="ru-RU" dirty="0"/>
        </a:p>
      </dgm:t>
    </dgm:pt>
    <dgm:pt modelId="{B8AA156F-707E-4A5C-9620-7D3D26CA807B}" type="parTrans" cxnId="{6FBD232B-66B3-4891-98F5-19A92B20C7EA}">
      <dgm:prSet/>
      <dgm:spPr/>
      <dgm:t>
        <a:bodyPr/>
        <a:lstStyle/>
        <a:p>
          <a:endParaRPr lang="ru-RU"/>
        </a:p>
      </dgm:t>
    </dgm:pt>
    <dgm:pt modelId="{3C69C645-00D0-4614-A0D3-8680C721A123}" type="sibTrans" cxnId="{6FBD232B-66B3-4891-98F5-19A92B20C7EA}">
      <dgm:prSet/>
      <dgm:spPr/>
      <dgm:t>
        <a:bodyPr/>
        <a:lstStyle/>
        <a:p>
          <a:endParaRPr lang="ru-RU"/>
        </a:p>
      </dgm:t>
    </dgm:pt>
    <dgm:pt modelId="{49A4C547-BA43-4747-8C25-E508A3F1E651}">
      <dgm:prSet phldrT="[Текст]"/>
      <dgm:spPr/>
      <dgm:t>
        <a:bodyPr/>
        <a:lstStyle/>
        <a:p>
          <a:r>
            <a:rPr lang="ru-RU" dirty="0" smtClean="0"/>
            <a:t>Региональный уровень</a:t>
          </a:r>
          <a:endParaRPr lang="ru-RU" dirty="0"/>
        </a:p>
      </dgm:t>
    </dgm:pt>
    <dgm:pt modelId="{B19A7367-C911-433D-9B17-6D6ACC2B0B3A}" type="parTrans" cxnId="{5401D406-C169-4252-B192-AA9012404E1C}">
      <dgm:prSet/>
      <dgm:spPr/>
      <dgm:t>
        <a:bodyPr/>
        <a:lstStyle/>
        <a:p>
          <a:endParaRPr lang="ru-RU"/>
        </a:p>
      </dgm:t>
    </dgm:pt>
    <dgm:pt modelId="{DE6C6113-D205-4E69-AD4D-2B57A8382378}" type="sibTrans" cxnId="{5401D406-C169-4252-B192-AA9012404E1C}">
      <dgm:prSet/>
      <dgm:spPr/>
      <dgm:t>
        <a:bodyPr/>
        <a:lstStyle/>
        <a:p>
          <a:endParaRPr lang="ru-RU"/>
        </a:p>
      </dgm:t>
    </dgm:pt>
    <dgm:pt modelId="{7DA212DC-16CD-4D55-AB55-DE970EA1B1C0}">
      <dgm:prSet phldrT="[Текст]"/>
      <dgm:spPr/>
      <dgm:t>
        <a:bodyPr/>
        <a:lstStyle/>
        <a:p>
          <a:r>
            <a:rPr lang="ru-RU" dirty="0" smtClean="0"/>
            <a:t>Бюджеты субъектов Российской Федерации</a:t>
          </a:r>
          <a:endParaRPr lang="ru-RU" dirty="0"/>
        </a:p>
      </dgm:t>
    </dgm:pt>
    <dgm:pt modelId="{392B5E76-6173-4E98-A844-E22918779643}" type="parTrans" cxnId="{16399CE5-72B6-4C04-AC74-6098EF4B1550}">
      <dgm:prSet/>
      <dgm:spPr/>
      <dgm:t>
        <a:bodyPr/>
        <a:lstStyle/>
        <a:p>
          <a:endParaRPr lang="ru-RU"/>
        </a:p>
      </dgm:t>
    </dgm:pt>
    <dgm:pt modelId="{65EDE0FC-C2E0-4E03-8830-50B1D13F7ECA}" type="sibTrans" cxnId="{16399CE5-72B6-4C04-AC74-6098EF4B1550}">
      <dgm:prSet/>
      <dgm:spPr/>
      <dgm:t>
        <a:bodyPr/>
        <a:lstStyle/>
        <a:p>
          <a:endParaRPr lang="ru-RU"/>
        </a:p>
      </dgm:t>
    </dgm:pt>
    <dgm:pt modelId="{9EEF1485-68F6-4152-A31E-1538CC9B432A}">
      <dgm:prSet phldrT="[Текст]"/>
      <dgm:spPr/>
      <dgm:t>
        <a:bodyPr/>
        <a:lstStyle/>
        <a:p>
          <a:r>
            <a:rPr lang="ru-RU" dirty="0" smtClean="0"/>
            <a:t>Бюджеты территориальных государственных внебюджетных фондов</a:t>
          </a:r>
          <a:endParaRPr lang="ru-RU" dirty="0"/>
        </a:p>
      </dgm:t>
    </dgm:pt>
    <dgm:pt modelId="{B2C68D20-545D-417F-82C4-994D11101284}" type="parTrans" cxnId="{EA0D9EAB-D263-405F-94AB-E047B3AF932F}">
      <dgm:prSet/>
      <dgm:spPr/>
      <dgm:t>
        <a:bodyPr/>
        <a:lstStyle/>
        <a:p>
          <a:endParaRPr lang="ru-RU"/>
        </a:p>
      </dgm:t>
    </dgm:pt>
    <dgm:pt modelId="{97C007CE-7319-4E5E-8B7B-8707B221F771}" type="sibTrans" cxnId="{EA0D9EAB-D263-405F-94AB-E047B3AF932F}">
      <dgm:prSet/>
      <dgm:spPr/>
      <dgm:t>
        <a:bodyPr/>
        <a:lstStyle/>
        <a:p>
          <a:endParaRPr lang="ru-RU"/>
        </a:p>
      </dgm:t>
    </dgm:pt>
    <dgm:pt modelId="{CA57A0C0-89C1-4C6E-B76F-A80A8DD969E8}">
      <dgm:prSet phldrT="[Текст]"/>
      <dgm:spPr/>
      <dgm:t>
        <a:bodyPr/>
        <a:lstStyle/>
        <a:p>
          <a:r>
            <a:rPr lang="ru-RU" dirty="0" smtClean="0"/>
            <a:t>Местные бюджеты</a:t>
          </a:r>
          <a:endParaRPr lang="ru-RU" dirty="0"/>
        </a:p>
      </dgm:t>
    </dgm:pt>
    <dgm:pt modelId="{5A189FD0-60E9-4568-8AFC-00911EA2FFF3}" type="parTrans" cxnId="{54E2CA2C-25DB-4367-9440-CC5CA4454AC4}">
      <dgm:prSet/>
      <dgm:spPr/>
      <dgm:t>
        <a:bodyPr/>
        <a:lstStyle/>
        <a:p>
          <a:endParaRPr lang="ru-RU"/>
        </a:p>
      </dgm:t>
    </dgm:pt>
    <dgm:pt modelId="{F1509684-EFAA-4575-A425-56A123CC4EDE}" type="sibTrans" cxnId="{54E2CA2C-25DB-4367-9440-CC5CA4454AC4}">
      <dgm:prSet/>
      <dgm:spPr/>
      <dgm:t>
        <a:bodyPr/>
        <a:lstStyle/>
        <a:p>
          <a:endParaRPr lang="ru-RU"/>
        </a:p>
      </dgm:t>
    </dgm:pt>
    <dgm:pt modelId="{8F341368-41D2-46BC-BA7B-0D1FC966FA4C}" type="pres">
      <dgm:prSet presAssocID="{366FD29C-1F01-4C9D-8FE0-02243A2F4F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F16200-CF65-4EC0-9715-89053FAFC376}" type="pres">
      <dgm:prSet presAssocID="{CA57A0C0-89C1-4C6E-B76F-A80A8DD969E8}" presName="boxAndChildren" presStyleCnt="0"/>
      <dgm:spPr/>
    </dgm:pt>
    <dgm:pt modelId="{21448D99-22F1-4F03-8CA1-FFB4D2ABFD2F}" type="pres">
      <dgm:prSet presAssocID="{CA57A0C0-89C1-4C6E-B76F-A80A8DD969E8}" presName="parentTextBox" presStyleLbl="node1" presStyleIdx="0" presStyleCnt="3" custScaleY="45218"/>
      <dgm:spPr/>
      <dgm:t>
        <a:bodyPr/>
        <a:lstStyle/>
        <a:p>
          <a:endParaRPr lang="ru-RU"/>
        </a:p>
      </dgm:t>
    </dgm:pt>
    <dgm:pt modelId="{8BB75EFD-780F-4D30-9D05-70B709E2B21F}" type="pres">
      <dgm:prSet presAssocID="{DE6C6113-D205-4E69-AD4D-2B57A8382378}" presName="sp" presStyleCnt="0"/>
      <dgm:spPr/>
    </dgm:pt>
    <dgm:pt modelId="{B73EBC20-FDCE-4324-95BC-D46EA619F031}" type="pres">
      <dgm:prSet presAssocID="{49A4C547-BA43-4747-8C25-E508A3F1E651}" presName="arrowAndChildren" presStyleCnt="0"/>
      <dgm:spPr/>
    </dgm:pt>
    <dgm:pt modelId="{3839FCD7-D1A0-40DC-B5F2-167F383D9FA2}" type="pres">
      <dgm:prSet presAssocID="{49A4C547-BA43-4747-8C25-E508A3F1E65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771EA07-DA94-4BEA-9B67-83E936C3FB67}" type="pres">
      <dgm:prSet presAssocID="{49A4C547-BA43-4747-8C25-E508A3F1E651}" presName="arrow" presStyleLbl="node1" presStyleIdx="1" presStyleCnt="3"/>
      <dgm:spPr/>
      <dgm:t>
        <a:bodyPr/>
        <a:lstStyle/>
        <a:p>
          <a:endParaRPr lang="ru-RU"/>
        </a:p>
      </dgm:t>
    </dgm:pt>
    <dgm:pt modelId="{26BD63E0-2807-47A3-9591-603B586933CF}" type="pres">
      <dgm:prSet presAssocID="{49A4C547-BA43-4747-8C25-E508A3F1E651}" presName="descendantArrow" presStyleCnt="0"/>
      <dgm:spPr/>
    </dgm:pt>
    <dgm:pt modelId="{9D2CF606-0A65-4BEA-BD98-8AD0ECB7F1A7}" type="pres">
      <dgm:prSet presAssocID="{7DA212DC-16CD-4D55-AB55-DE970EA1B1C0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E1476-778D-4976-A18E-0A34C7B80433}" type="pres">
      <dgm:prSet presAssocID="{9EEF1485-68F6-4152-A31E-1538CC9B432A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52205-C5E1-4250-B16F-DB14AB47BD81}" type="pres">
      <dgm:prSet presAssocID="{7D652D62-86B3-4C56-BA4F-DE4A053C8566}" presName="sp" presStyleCnt="0"/>
      <dgm:spPr/>
    </dgm:pt>
    <dgm:pt modelId="{CF48533B-DCB3-4023-B1CA-26D5E4B53CD6}" type="pres">
      <dgm:prSet presAssocID="{BF1C6C72-E45B-4EE4-ACDB-FD1D870B7CB2}" presName="arrowAndChildren" presStyleCnt="0"/>
      <dgm:spPr/>
    </dgm:pt>
    <dgm:pt modelId="{8A7A1373-7690-46CE-BD49-011E09B7E0FD}" type="pres">
      <dgm:prSet presAssocID="{BF1C6C72-E45B-4EE4-ACDB-FD1D870B7CB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E8331E4-DFDE-4196-A09E-A85D44D3193A}" type="pres">
      <dgm:prSet presAssocID="{BF1C6C72-E45B-4EE4-ACDB-FD1D870B7CB2}" presName="arrow" presStyleLbl="node1" presStyleIdx="2" presStyleCnt="3"/>
      <dgm:spPr/>
      <dgm:t>
        <a:bodyPr/>
        <a:lstStyle/>
        <a:p>
          <a:endParaRPr lang="ru-RU"/>
        </a:p>
      </dgm:t>
    </dgm:pt>
    <dgm:pt modelId="{BF1CE3E6-4DB2-4013-A697-53296733ACDC}" type="pres">
      <dgm:prSet presAssocID="{BF1C6C72-E45B-4EE4-ACDB-FD1D870B7CB2}" presName="descendantArrow" presStyleCnt="0"/>
      <dgm:spPr/>
    </dgm:pt>
    <dgm:pt modelId="{C6DF0F43-9E0A-4CAC-95AB-8377986A8052}" type="pres">
      <dgm:prSet presAssocID="{71A42D0A-CD46-4B71-B9CB-F2C3CC17B034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A0FB-0D5A-4F62-964F-4CB487760C90}" type="pres">
      <dgm:prSet presAssocID="{12F00319-D0CD-436C-B955-407841EF28F5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1CB361-C9E1-47E9-A6CB-EE2EB33473FC}" type="presOf" srcId="{9EEF1485-68F6-4152-A31E-1538CC9B432A}" destId="{D58E1476-778D-4976-A18E-0A34C7B80433}" srcOrd="0" destOrd="0" presId="urn:microsoft.com/office/officeart/2005/8/layout/process4"/>
    <dgm:cxn modelId="{AD7963AF-AB5C-4AD1-909B-6A18D1394FD6}" type="presOf" srcId="{BF1C6C72-E45B-4EE4-ACDB-FD1D870B7CB2}" destId="{2E8331E4-DFDE-4196-A09E-A85D44D3193A}" srcOrd="1" destOrd="0" presId="urn:microsoft.com/office/officeart/2005/8/layout/process4"/>
    <dgm:cxn modelId="{5401D406-C169-4252-B192-AA9012404E1C}" srcId="{366FD29C-1F01-4C9D-8FE0-02243A2F4F22}" destId="{49A4C547-BA43-4747-8C25-E508A3F1E651}" srcOrd="1" destOrd="0" parTransId="{B19A7367-C911-433D-9B17-6D6ACC2B0B3A}" sibTransId="{DE6C6113-D205-4E69-AD4D-2B57A8382378}"/>
    <dgm:cxn modelId="{554197E8-1AAC-4D32-9B39-5B4DFFA686BB}" type="presOf" srcId="{49A4C547-BA43-4747-8C25-E508A3F1E651}" destId="{3839FCD7-D1A0-40DC-B5F2-167F383D9FA2}" srcOrd="0" destOrd="0" presId="urn:microsoft.com/office/officeart/2005/8/layout/process4"/>
    <dgm:cxn modelId="{16399CE5-72B6-4C04-AC74-6098EF4B1550}" srcId="{49A4C547-BA43-4747-8C25-E508A3F1E651}" destId="{7DA212DC-16CD-4D55-AB55-DE970EA1B1C0}" srcOrd="0" destOrd="0" parTransId="{392B5E76-6173-4E98-A844-E22918779643}" sibTransId="{65EDE0FC-C2E0-4E03-8830-50B1D13F7ECA}"/>
    <dgm:cxn modelId="{5125C22C-26D7-4AAE-BFB7-00B0B763E757}" type="presOf" srcId="{12F00319-D0CD-436C-B955-407841EF28F5}" destId="{AF75A0FB-0D5A-4F62-964F-4CB487760C90}" srcOrd="0" destOrd="0" presId="urn:microsoft.com/office/officeart/2005/8/layout/process4"/>
    <dgm:cxn modelId="{54E2CA2C-25DB-4367-9440-CC5CA4454AC4}" srcId="{366FD29C-1F01-4C9D-8FE0-02243A2F4F22}" destId="{CA57A0C0-89C1-4C6E-B76F-A80A8DD969E8}" srcOrd="2" destOrd="0" parTransId="{5A189FD0-60E9-4568-8AFC-00911EA2FFF3}" sibTransId="{F1509684-EFAA-4575-A425-56A123CC4EDE}"/>
    <dgm:cxn modelId="{8A290418-505B-434D-A0F4-C828EDD5C0D7}" type="presOf" srcId="{BF1C6C72-E45B-4EE4-ACDB-FD1D870B7CB2}" destId="{8A7A1373-7690-46CE-BD49-011E09B7E0FD}" srcOrd="0" destOrd="0" presId="urn:microsoft.com/office/officeart/2005/8/layout/process4"/>
    <dgm:cxn modelId="{DD827AE2-AEF2-497F-9ECF-104043A954CB}" type="presOf" srcId="{366FD29C-1F01-4C9D-8FE0-02243A2F4F22}" destId="{8F341368-41D2-46BC-BA7B-0D1FC966FA4C}" srcOrd="0" destOrd="0" presId="urn:microsoft.com/office/officeart/2005/8/layout/process4"/>
    <dgm:cxn modelId="{EA0D9EAB-D263-405F-94AB-E047B3AF932F}" srcId="{49A4C547-BA43-4747-8C25-E508A3F1E651}" destId="{9EEF1485-68F6-4152-A31E-1538CC9B432A}" srcOrd="1" destOrd="0" parTransId="{B2C68D20-545D-417F-82C4-994D11101284}" sibTransId="{97C007CE-7319-4E5E-8B7B-8707B221F771}"/>
    <dgm:cxn modelId="{40C11F3F-D2D5-405C-944D-9E1F6FEB3388}" srcId="{366FD29C-1F01-4C9D-8FE0-02243A2F4F22}" destId="{BF1C6C72-E45B-4EE4-ACDB-FD1D870B7CB2}" srcOrd="0" destOrd="0" parTransId="{25EE45FF-3353-4569-98C3-ACF6ADE6D911}" sibTransId="{7D652D62-86B3-4C56-BA4F-DE4A053C8566}"/>
    <dgm:cxn modelId="{A5F956FC-BE3A-4F28-93F8-672292969265}" type="presOf" srcId="{71A42D0A-CD46-4B71-B9CB-F2C3CC17B034}" destId="{C6DF0F43-9E0A-4CAC-95AB-8377986A8052}" srcOrd="0" destOrd="0" presId="urn:microsoft.com/office/officeart/2005/8/layout/process4"/>
    <dgm:cxn modelId="{05E656A2-52D0-403C-8FE5-343232789418}" type="presOf" srcId="{CA57A0C0-89C1-4C6E-B76F-A80A8DD969E8}" destId="{21448D99-22F1-4F03-8CA1-FFB4D2ABFD2F}" srcOrd="0" destOrd="0" presId="urn:microsoft.com/office/officeart/2005/8/layout/process4"/>
    <dgm:cxn modelId="{75E0DBDF-0E09-4ECA-A7AA-D600A3ED506C}" type="presOf" srcId="{7DA212DC-16CD-4D55-AB55-DE970EA1B1C0}" destId="{9D2CF606-0A65-4BEA-BD98-8AD0ECB7F1A7}" srcOrd="0" destOrd="0" presId="urn:microsoft.com/office/officeart/2005/8/layout/process4"/>
    <dgm:cxn modelId="{6FBD232B-66B3-4891-98F5-19A92B20C7EA}" srcId="{BF1C6C72-E45B-4EE4-ACDB-FD1D870B7CB2}" destId="{12F00319-D0CD-436C-B955-407841EF28F5}" srcOrd="1" destOrd="0" parTransId="{B8AA156F-707E-4A5C-9620-7D3D26CA807B}" sibTransId="{3C69C645-00D0-4614-A0D3-8680C721A123}"/>
    <dgm:cxn modelId="{349F5DA8-2979-4274-B434-B5AA424DE507}" srcId="{BF1C6C72-E45B-4EE4-ACDB-FD1D870B7CB2}" destId="{71A42D0A-CD46-4B71-B9CB-F2C3CC17B034}" srcOrd="0" destOrd="0" parTransId="{CAD23145-A328-4AAD-B2C8-F1B71555DC24}" sibTransId="{5CC96E18-0122-4691-87F0-097026ACE100}"/>
    <dgm:cxn modelId="{698391FA-79F6-4467-80CB-17B839AFED41}" type="presOf" srcId="{49A4C547-BA43-4747-8C25-E508A3F1E651}" destId="{F771EA07-DA94-4BEA-9B67-83E936C3FB67}" srcOrd="1" destOrd="0" presId="urn:microsoft.com/office/officeart/2005/8/layout/process4"/>
    <dgm:cxn modelId="{31317DA5-5B6B-4454-AF41-D302764DBDC8}" type="presParOf" srcId="{8F341368-41D2-46BC-BA7B-0D1FC966FA4C}" destId="{6AF16200-CF65-4EC0-9715-89053FAFC376}" srcOrd="0" destOrd="0" presId="urn:microsoft.com/office/officeart/2005/8/layout/process4"/>
    <dgm:cxn modelId="{C8717B56-48DE-424E-9725-F955D7DCE10C}" type="presParOf" srcId="{6AF16200-CF65-4EC0-9715-89053FAFC376}" destId="{21448D99-22F1-4F03-8CA1-FFB4D2ABFD2F}" srcOrd="0" destOrd="0" presId="urn:microsoft.com/office/officeart/2005/8/layout/process4"/>
    <dgm:cxn modelId="{2355F172-269B-4239-9519-4EB023366EE6}" type="presParOf" srcId="{8F341368-41D2-46BC-BA7B-0D1FC966FA4C}" destId="{8BB75EFD-780F-4D30-9D05-70B709E2B21F}" srcOrd="1" destOrd="0" presId="urn:microsoft.com/office/officeart/2005/8/layout/process4"/>
    <dgm:cxn modelId="{2751C89E-117A-43E1-8493-04982322BBAE}" type="presParOf" srcId="{8F341368-41D2-46BC-BA7B-0D1FC966FA4C}" destId="{B73EBC20-FDCE-4324-95BC-D46EA619F031}" srcOrd="2" destOrd="0" presId="urn:microsoft.com/office/officeart/2005/8/layout/process4"/>
    <dgm:cxn modelId="{A9A9125B-8339-4776-93B8-5EB10523665D}" type="presParOf" srcId="{B73EBC20-FDCE-4324-95BC-D46EA619F031}" destId="{3839FCD7-D1A0-40DC-B5F2-167F383D9FA2}" srcOrd="0" destOrd="0" presId="urn:microsoft.com/office/officeart/2005/8/layout/process4"/>
    <dgm:cxn modelId="{98B56FA6-84CC-4257-A538-EE36894A5C43}" type="presParOf" srcId="{B73EBC20-FDCE-4324-95BC-D46EA619F031}" destId="{F771EA07-DA94-4BEA-9B67-83E936C3FB67}" srcOrd="1" destOrd="0" presId="urn:microsoft.com/office/officeart/2005/8/layout/process4"/>
    <dgm:cxn modelId="{32073942-ED6D-49FB-83FB-3ACF3BEB66E2}" type="presParOf" srcId="{B73EBC20-FDCE-4324-95BC-D46EA619F031}" destId="{26BD63E0-2807-47A3-9591-603B586933CF}" srcOrd="2" destOrd="0" presId="urn:microsoft.com/office/officeart/2005/8/layout/process4"/>
    <dgm:cxn modelId="{58211F0E-1022-4FD6-9DB9-83206D00127D}" type="presParOf" srcId="{26BD63E0-2807-47A3-9591-603B586933CF}" destId="{9D2CF606-0A65-4BEA-BD98-8AD0ECB7F1A7}" srcOrd="0" destOrd="0" presId="urn:microsoft.com/office/officeart/2005/8/layout/process4"/>
    <dgm:cxn modelId="{DE833E1C-ADFB-4A57-B368-0E13F5C946F8}" type="presParOf" srcId="{26BD63E0-2807-47A3-9591-603B586933CF}" destId="{D58E1476-778D-4976-A18E-0A34C7B80433}" srcOrd="1" destOrd="0" presId="urn:microsoft.com/office/officeart/2005/8/layout/process4"/>
    <dgm:cxn modelId="{7936B564-A65B-49CE-B612-E4D8D47B65CB}" type="presParOf" srcId="{8F341368-41D2-46BC-BA7B-0D1FC966FA4C}" destId="{6F452205-C5E1-4250-B16F-DB14AB47BD81}" srcOrd="3" destOrd="0" presId="urn:microsoft.com/office/officeart/2005/8/layout/process4"/>
    <dgm:cxn modelId="{E8F759BB-BF38-4C3E-8A84-F522EF84C5C4}" type="presParOf" srcId="{8F341368-41D2-46BC-BA7B-0D1FC966FA4C}" destId="{CF48533B-DCB3-4023-B1CA-26D5E4B53CD6}" srcOrd="4" destOrd="0" presId="urn:microsoft.com/office/officeart/2005/8/layout/process4"/>
    <dgm:cxn modelId="{D2F21022-FAD1-44EB-81E7-73B2B914CF0C}" type="presParOf" srcId="{CF48533B-DCB3-4023-B1CA-26D5E4B53CD6}" destId="{8A7A1373-7690-46CE-BD49-011E09B7E0FD}" srcOrd="0" destOrd="0" presId="urn:microsoft.com/office/officeart/2005/8/layout/process4"/>
    <dgm:cxn modelId="{A5301FD7-41C1-4557-AF91-22F889FBDEB5}" type="presParOf" srcId="{CF48533B-DCB3-4023-B1CA-26D5E4B53CD6}" destId="{2E8331E4-DFDE-4196-A09E-A85D44D3193A}" srcOrd="1" destOrd="0" presId="urn:microsoft.com/office/officeart/2005/8/layout/process4"/>
    <dgm:cxn modelId="{4160E463-F94E-4536-A333-21C662E8A614}" type="presParOf" srcId="{CF48533B-DCB3-4023-B1CA-26D5E4B53CD6}" destId="{BF1CE3E6-4DB2-4013-A697-53296733ACDC}" srcOrd="2" destOrd="0" presId="urn:microsoft.com/office/officeart/2005/8/layout/process4"/>
    <dgm:cxn modelId="{DFF28E7B-7B8C-4DDB-8B11-380DB6175E8E}" type="presParOf" srcId="{BF1CE3E6-4DB2-4013-A697-53296733ACDC}" destId="{C6DF0F43-9E0A-4CAC-95AB-8377986A8052}" srcOrd="0" destOrd="0" presId="urn:microsoft.com/office/officeart/2005/8/layout/process4"/>
    <dgm:cxn modelId="{909C3900-A64C-45F5-A02A-13A110356D1C}" type="presParOf" srcId="{BF1CE3E6-4DB2-4013-A697-53296733ACDC}" destId="{AF75A0FB-0D5A-4F62-964F-4CB487760C9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A5B110-378B-471A-9B7C-9B4EACA6D15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8285C5-C6DD-4021-A821-E07245EECE28}">
      <dgm:prSet phldrT="[Текст]" custT="1"/>
      <dgm:spPr/>
      <dgm:t>
        <a:bodyPr/>
        <a:lstStyle/>
        <a:p>
          <a:r>
            <a:rPr lang="ru-RU" sz="1000" dirty="0" smtClean="0"/>
            <a:t>ноябрь 2025 г</a:t>
          </a:r>
          <a:r>
            <a:rPr lang="ru-RU" sz="700" dirty="0" smtClean="0"/>
            <a:t>.</a:t>
          </a:r>
          <a:endParaRPr lang="ru-RU" sz="700" dirty="0"/>
        </a:p>
      </dgm:t>
    </dgm:pt>
    <dgm:pt modelId="{98AEB1E2-D061-4EEA-82C5-07D76A758D0E}" type="parTrans" cxnId="{A81297CA-2F12-4974-98CE-067409F76D2C}">
      <dgm:prSet/>
      <dgm:spPr/>
      <dgm:t>
        <a:bodyPr/>
        <a:lstStyle/>
        <a:p>
          <a:endParaRPr lang="ru-RU"/>
        </a:p>
      </dgm:t>
    </dgm:pt>
    <dgm:pt modelId="{2EB79BF1-F3C6-41CE-B18F-02E2BA492405}" type="sibTrans" cxnId="{A81297CA-2F12-4974-98CE-067409F76D2C}">
      <dgm:prSet/>
      <dgm:spPr/>
      <dgm:t>
        <a:bodyPr/>
        <a:lstStyle/>
        <a:p>
          <a:endParaRPr lang="ru-RU"/>
        </a:p>
      </dgm:t>
    </dgm:pt>
    <dgm:pt modelId="{8D8EF912-86BB-49F9-811C-2F3188B97F8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Составление проекта бюджета на 2026 год и плановый период 2027 и 2028 годов</a:t>
          </a:r>
          <a:endParaRPr lang="ru-RU" sz="1000" dirty="0">
            <a:solidFill>
              <a:srgbClr val="000000"/>
            </a:solidFill>
          </a:endParaRPr>
        </a:p>
      </dgm:t>
    </dgm:pt>
    <dgm:pt modelId="{9D49D894-8D45-4E75-A869-4F7092B13F99}" type="parTrans" cxnId="{10BB82D6-9340-4560-984B-D1ED2611192A}">
      <dgm:prSet/>
      <dgm:spPr/>
      <dgm:t>
        <a:bodyPr/>
        <a:lstStyle/>
        <a:p>
          <a:endParaRPr lang="ru-RU"/>
        </a:p>
      </dgm:t>
    </dgm:pt>
    <dgm:pt modelId="{2E527358-A934-442C-95D6-F3B33BE0DC4C}" type="sibTrans" cxnId="{10BB82D6-9340-4560-984B-D1ED2611192A}">
      <dgm:prSet/>
      <dgm:spPr/>
      <dgm:t>
        <a:bodyPr/>
        <a:lstStyle/>
        <a:p>
          <a:endParaRPr lang="ru-RU"/>
        </a:p>
      </dgm:t>
    </dgm:pt>
    <dgm:pt modelId="{AD6F8549-2DFC-4B5F-A148-40826C4D418E}">
      <dgm:prSet phldrT="[Текст]" custT="1"/>
      <dgm:spPr/>
      <dgm:t>
        <a:bodyPr/>
        <a:lstStyle/>
        <a:p>
          <a:r>
            <a:rPr lang="ru-RU" sz="1000" dirty="0" smtClean="0"/>
            <a:t>Ноябрь-декабрь 2025 г.</a:t>
          </a:r>
          <a:endParaRPr lang="ru-RU" sz="1000" dirty="0"/>
        </a:p>
      </dgm:t>
    </dgm:pt>
    <dgm:pt modelId="{7B99C003-32F2-448E-868C-2B20525E867F}" type="parTrans" cxnId="{BA14CF5F-C871-432E-B4E6-09B9A5A59A74}">
      <dgm:prSet/>
      <dgm:spPr/>
      <dgm:t>
        <a:bodyPr/>
        <a:lstStyle/>
        <a:p>
          <a:endParaRPr lang="ru-RU"/>
        </a:p>
      </dgm:t>
    </dgm:pt>
    <dgm:pt modelId="{39C20208-37A6-43ED-AEE4-2908548B3FA4}" type="sibTrans" cxnId="{BA14CF5F-C871-432E-B4E6-09B9A5A59A74}">
      <dgm:prSet/>
      <dgm:spPr/>
      <dgm:t>
        <a:bodyPr/>
        <a:lstStyle/>
        <a:p>
          <a:endParaRPr lang="ru-RU"/>
        </a:p>
      </dgm:t>
    </dgm:pt>
    <dgm:pt modelId="{FC413EBB-93EA-4EA6-B4C2-C96FAC216E44}">
      <dgm:prSet phldrT="[Текст]" custT="1"/>
      <dgm:spPr/>
      <dgm:t>
        <a:bodyPr/>
        <a:lstStyle/>
        <a:p>
          <a:r>
            <a:rPr lang="ru-RU" sz="1000" dirty="0" smtClean="0"/>
            <a:t>Исполнение бюджета в 2026 году</a:t>
          </a:r>
          <a:endParaRPr lang="ru-RU" sz="1000" dirty="0">
            <a:solidFill>
              <a:srgbClr val="000000"/>
            </a:solidFill>
          </a:endParaRPr>
        </a:p>
      </dgm:t>
    </dgm:pt>
    <dgm:pt modelId="{F7F92E78-6C06-4727-9A83-BE433DA5E00C}" type="parTrans" cxnId="{FE74CA17-9B29-44FC-8F58-E6F7AF291DA6}">
      <dgm:prSet/>
      <dgm:spPr/>
      <dgm:t>
        <a:bodyPr/>
        <a:lstStyle/>
        <a:p>
          <a:endParaRPr lang="ru-RU"/>
        </a:p>
      </dgm:t>
    </dgm:pt>
    <dgm:pt modelId="{5BB90932-8975-4E7D-A245-131A9E75E1EB}" type="sibTrans" cxnId="{FE74CA17-9B29-44FC-8F58-E6F7AF291DA6}">
      <dgm:prSet/>
      <dgm:spPr/>
      <dgm:t>
        <a:bodyPr/>
        <a:lstStyle/>
        <a:p>
          <a:endParaRPr lang="ru-RU"/>
        </a:p>
      </dgm:t>
    </dgm:pt>
    <dgm:pt modelId="{688DA246-F33B-4DA1-B98A-8A6FF5361709}">
      <dgm:prSet phldrT="[Текст]" custT="1"/>
      <dgm:spPr/>
      <dgm:t>
        <a:bodyPr/>
        <a:lstStyle/>
        <a:p>
          <a:r>
            <a:rPr lang="ru-RU" sz="1000" dirty="0" smtClean="0"/>
            <a:t>Май 2026 г</a:t>
          </a:r>
          <a:r>
            <a:rPr lang="ru-RU" sz="800" dirty="0" smtClean="0"/>
            <a:t>.</a:t>
          </a:r>
          <a:endParaRPr lang="ru-RU" sz="800" dirty="0"/>
        </a:p>
      </dgm:t>
    </dgm:pt>
    <dgm:pt modelId="{1761A3F6-9F24-491F-A96F-C0F4A8F02669}" type="parTrans" cxnId="{704EBB0D-8692-4205-A598-0AC12ADBA716}">
      <dgm:prSet/>
      <dgm:spPr/>
      <dgm:t>
        <a:bodyPr/>
        <a:lstStyle/>
        <a:p>
          <a:endParaRPr lang="ru-RU"/>
        </a:p>
      </dgm:t>
    </dgm:pt>
    <dgm:pt modelId="{FCF5F62B-9D9D-456B-98E8-6A84499BD268}" type="sibTrans" cxnId="{704EBB0D-8692-4205-A598-0AC12ADBA716}">
      <dgm:prSet/>
      <dgm:spPr/>
      <dgm:t>
        <a:bodyPr/>
        <a:lstStyle/>
        <a:p>
          <a:endParaRPr lang="ru-RU"/>
        </a:p>
      </dgm:t>
    </dgm:pt>
    <dgm:pt modelId="{F12D3C76-8153-4E5C-9D92-2182C2DE8564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Рассмотрение и утверждение годового отчета об исполнении бюджета за 2025 год</a:t>
          </a:r>
          <a:endParaRPr lang="ru-RU" sz="1000" dirty="0">
            <a:solidFill>
              <a:srgbClr val="000000"/>
            </a:solidFill>
          </a:endParaRPr>
        </a:p>
      </dgm:t>
    </dgm:pt>
    <dgm:pt modelId="{1C9D8001-9A70-4AB0-9575-18395CBCAF64}" type="parTrans" cxnId="{7FC76ED9-7991-43BE-ACBC-91D2A78A96B3}">
      <dgm:prSet/>
      <dgm:spPr/>
      <dgm:t>
        <a:bodyPr/>
        <a:lstStyle/>
        <a:p>
          <a:endParaRPr lang="ru-RU"/>
        </a:p>
      </dgm:t>
    </dgm:pt>
    <dgm:pt modelId="{B4C87C30-AB77-47F6-BC98-2142CBD17782}" type="sibTrans" cxnId="{7FC76ED9-7991-43BE-ACBC-91D2A78A96B3}">
      <dgm:prSet/>
      <dgm:spPr/>
      <dgm:t>
        <a:bodyPr/>
        <a:lstStyle/>
        <a:p>
          <a:endParaRPr lang="ru-RU"/>
        </a:p>
      </dgm:t>
    </dgm:pt>
    <dgm:pt modelId="{96CFC7ED-D764-4D5B-B82E-48F1752F3129}">
      <dgm:prSet phldrT="[Текст]" custT="1"/>
      <dgm:spPr/>
      <dgm:t>
        <a:bodyPr/>
        <a:lstStyle/>
        <a:p>
          <a:r>
            <a:rPr lang="ru-RU" sz="900" dirty="0" smtClean="0">
              <a:solidFill>
                <a:srgbClr val="000000"/>
              </a:solidFill>
            </a:rPr>
            <a:t>Рассмотрение бюджета на 2026 год и плановый период 2027 и 2028 годов</a:t>
          </a:r>
          <a:endParaRPr lang="ru-RU" sz="900" dirty="0"/>
        </a:p>
      </dgm:t>
    </dgm:pt>
    <dgm:pt modelId="{7EABAAFC-8E32-4BCD-8B61-6EC308099881}" type="parTrans" cxnId="{9E58A711-1D7B-4796-AC21-C8702588585C}">
      <dgm:prSet/>
      <dgm:spPr/>
      <dgm:t>
        <a:bodyPr/>
        <a:lstStyle/>
        <a:p>
          <a:endParaRPr lang="ru-RU"/>
        </a:p>
      </dgm:t>
    </dgm:pt>
    <dgm:pt modelId="{350848C2-DBAA-480E-A566-F6575F8EA136}" type="sibTrans" cxnId="{9E58A711-1D7B-4796-AC21-C8702588585C}">
      <dgm:prSet/>
      <dgm:spPr/>
      <dgm:t>
        <a:bodyPr/>
        <a:lstStyle/>
        <a:p>
          <a:endParaRPr lang="ru-RU"/>
        </a:p>
      </dgm:t>
    </dgm:pt>
    <dgm:pt modelId="{D869AEE3-72D3-4DDA-88BF-3503272EB8F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Утверждение бюджета на 2026 год и плановый период 2027 и 2028 годов</a:t>
          </a:r>
          <a:endParaRPr lang="ru-RU" sz="1000" dirty="0">
            <a:solidFill>
              <a:srgbClr val="000000"/>
            </a:solidFill>
          </a:endParaRPr>
        </a:p>
      </dgm:t>
    </dgm:pt>
    <dgm:pt modelId="{AB28E806-1132-4DF3-A177-95D41655D471}" type="parTrans" cxnId="{F4116918-A9A5-4893-A5EF-B4D3FA16A445}">
      <dgm:prSet/>
      <dgm:spPr/>
      <dgm:t>
        <a:bodyPr/>
        <a:lstStyle/>
        <a:p>
          <a:endParaRPr lang="ru-RU"/>
        </a:p>
      </dgm:t>
    </dgm:pt>
    <dgm:pt modelId="{06681D85-CC5E-49B0-AD52-50CB51C8E21E}" type="sibTrans" cxnId="{F4116918-A9A5-4893-A5EF-B4D3FA16A445}">
      <dgm:prSet/>
      <dgm:spPr/>
      <dgm:t>
        <a:bodyPr/>
        <a:lstStyle/>
        <a:p>
          <a:endParaRPr lang="ru-RU"/>
        </a:p>
      </dgm:t>
    </dgm:pt>
    <dgm:pt modelId="{6D563DD8-590D-4B14-89EE-96E61012F67F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Формирование отчета об исполнении бюджета за 2025 год</a:t>
          </a:r>
          <a:endParaRPr lang="ru-RU" sz="1000" dirty="0">
            <a:solidFill>
              <a:srgbClr val="000000"/>
            </a:solidFill>
          </a:endParaRPr>
        </a:p>
      </dgm:t>
    </dgm:pt>
    <dgm:pt modelId="{8A5F5B4B-A8A2-4EE8-89D8-314E1BD7C0D1}" type="parTrans" cxnId="{A87C0047-D035-4705-84F7-3439AACC0796}">
      <dgm:prSet/>
      <dgm:spPr/>
      <dgm:t>
        <a:bodyPr/>
        <a:lstStyle/>
        <a:p>
          <a:endParaRPr lang="ru-RU"/>
        </a:p>
      </dgm:t>
    </dgm:pt>
    <dgm:pt modelId="{7BAAF456-A961-4D82-8454-86F7C9B87C4F}" type="sibTrans" cxnId="{A87C0047-D035-4705-84F7-3439AACC0796}">
      <dgm:prSet/>
      <dgm:spPr/>
      <dgm:t>
        <a:bodyPr/>
        <a:lstStyle/>
        <a:p>
          <a:endParaRPr lang="ru-RU"/>
        </a:p>
      </dgm:t>
    </dgm:pt>
    <dgm:pt modelId="{C9A1998B-568F-4943-833A-C2DAC315B425}">
      <dgm:prSet phldrT="[Текст]" custT="1"/>
      <dgm:spPr/>
      <dgm:t>
        <a:bodyPr/>
        <a:lstStyle/>
        <a:p>
          <a:r>
            <a:rPr lang="ru-RU" sz="900" dirty="0" smtClean="0">
              <a:solidFill>
                <a:srgbClr val="000000"/>
              </a:solidFill>
            </a:rPr>
            <a:t>Проведение публичных слушаний на 2026 год и плановый период 2027 и 2028 годов</a:t>
          </a:r>
          <a:endParaRPr lang="ru-RU" sz="900" dirty="0"/>
        </a:p>
      </dgm:t>
    </dgm:pt>
    <dgm:pt modelId="{FC7DF6F6-6716-4494-BBF6-2010C53AD51A}" type="parTrans" cxnId="{EF75FB4B-9708-4D60-89D3-159417C6BECD}">
      <dgm:prSet/>
      <dgm:spPr/>
      <dgm:t>
        <a:bodyPr/>
        <a:lstStyle/>
        <a:p>
          <a:endParaRPr lang="ru-RU"/>
        </a:p>
      </dgm:t>
    </dgm:pt>
    <dgm:pt modelId="{B045A4DD-0CBA-4F9E-BE85-972F531C5463}" type="sibTrans" cxnId="{EF75FB4B-9708-4D60-89D3-159417C6BECD}">
      <dgm:prSet/>
      <dgm:spPr/>
      <dgm:t>
        <a:bodyPr/>
        <a:lstStyle/>
        <a:p>
          <a:endParaRPr lang="ru-RU"/>
        </a:p>
      </dgm:t>
    </dgm:pt>
    <dgm:pt modelId="{146FEA1B-D287-41CB-B340-125FAC23C6A7}">
      <dgm:prSet phldrT="[Текст]" custT="1"/>
      <dgm:spPr/>
      <dgm:t>
        <a:bodyPr/>
        <a:lstStyle/>
        <a:p>
          <a:r>
            <a:rPr lang="ru-RU" sz="1000" dirty="0" smtClean="0"/>
            <a:t>Декабрь 2025 г.  </a:t>
          </a:r>
          <a:endParaRPr lang="ru-RU" sz="1000" dirty="0"/>
        </a:p>
      </dgm:t>
    </dgm:pt>
    <dgm:pt modelId="{506EECF2-A7DF-4618-A1BB-67953C5851F1}" type="parTrans" cxnId="{70ED744F-38B6-4650-853F-6E3531A40D54}">
      <dgm:prSet/>
      <dgm:spPr/>
      <dgm:t>
        <a:bodyPr/>
        <a:lstStyle/>
        <a:p>
          <a:endParaRPr lang="ru-RU"/>
        </a:p>
      </dgm:t>
    </dgm:pt>
    <dgm:pt modelId="{04B5F842-2C82-4F18-9A42-CDCFDBBF4798}" type="sibTrans" cxnId="{70ED744F-38B6-4650-853F-6E3531A40D54}">
      <dgm:prSet/>
      <dgm:spPr/>
      <dgm:t>
        <a:bodyPr/>
        <a:lstStyle/>
        <a:p>
          <a:endParaRPr lang="ru-RU"/>
        </a:p>
      </dgm:t>
    </dgm:pt>
    <dgm:pt modelId="{2C6ED61A-7154-4517-99B1-26AF96726AC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</a:rPr>
            <a:t>Январь-февраль</a:t>
          </a:r>
        </a:p>
        <a:p>
          <a:pPr>
            <a:spcAft>
              <a:spcPct val="35000"/>
            </a:spcAft>
          </a:pPr>
          <a:r>
            <a:rPr lang="ru-RU" sz="1000" dirty="0" smtClean="0">
              <a:solidFill>
                <a:schemeClr val="bg1"/>
              </a:solidFill>
            </a:rPr>
            <a:t>2026 г.</a:t>
          </a:r>
          <a:endParaRPr lang="ru-RU" sz="1000" dirty="0">
            <a:solidFill>
              <a:schemeClr val="bg1"/>
            </a:solidFill>
          </a:endParaRPr>
        </a:p>
      </dgm:t>
    </dgm:pt>
    <dgm:pt modelId="{11DAA1D8-A8CE-4318-9760-8DD4FB0C3799}" type="parTrans" cxnId="{9898B8F8-8216-4F11-B4A3-1EC66F6D7864}">
      <dgm:prSet/>
      <dgm:spPr/>
      <dgm:t>
        <a:bodyPr/>
        <a:lstStyle/>
        <a:p>
          <a:endParaRPr lang="ru-RU"/>
        </a:p>
      </dgm:t>
    </dgm:pt>
    <dgm:pt modelId="{9E0172E6-BA81-4EFE-90D3-E4DA40E29D11}" type="sibTrans" cxnId="{9898B8F8-8216-4F11-B4A3-1EC66F6D7864}">
      <dgm:prSet/>
      <dgm:spPr/>
      <dgm:t>
        <a:bodyPr/>
        <a:lstStyle/>
        <a:p>
          <a:endParaRPr lang="ru-RU"/>
        </a:p>
      </dgm:t>
    </dgm:pt>
    <dgm:pt modelId="{FF93B54E-E685-45C9-BC88-DEC9332784FF}">
      <dgm:prSet phldrT="[Текст]" custT="1"/>
      <dgm:spPr/>
      <dgm:t>
        <a:bodyPr/>
        <a:lstStyle/>
        <a:p>
          <a:r>
            <a:rPr lang="ru-RU" sz="1000" dirty="0" smtClean="0"/>
            <a:t>Январь-декабрь 2026 г.</a:t>
          </a:r>
          <a:endParaRPr lang="ru-RU" sz="1000" dirty="0"/>
        </a:p>
      </dgm:t>
    </dgm:pt>
    <dgm:pt modelId="{D298D1E4-423D-428D-86A1-B224A8204509}" type="sibTrans" cxnId="{618288A2-96AE-4034-99B0-7326A9754FC8}">
      <dgm:prSet/>
      <dgm:spPr/>
      <dgm:t>
        <a:bodyPr/>
        <a:lstStyle/>
        <a:p>
          <a:endParaRPr lang="ru-RU"/>
        </a:p>
      </dgm:t>
    </dgm:pt>
    <dgm:pt modelId="{91463444-38A9-4228-9822-5ECE4E166235}" type="parTrans" cxnId="{618288A2-96AE-4034-99B0-7326A9754FC8}">
      <dgm:prSet/>
      <dgm:spPr/>
      <dgm:t>
        <a:bodyPr/>
        <a:lstStyle/>
        <a:p>
          <a:endParaRPr lang="ru-RU"/>
        </a:p>
      </dgm:t>
    </dgm:pt>
    <dgm:pt modelId="{91456E71-C936-4E90-8ADE-D5F411191EBB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</a:rPr>
            <a:t>Апрель-май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</a:rPr>
            <a:t>2026 г.</a:t>
          </a:r>
          <a:endParaRPr lang="ru-RU" sz="1000" dirty="0">
            <a:ln>
              <a:solidFill>
                <a:schemeClr val="bg1"/>
              </a:solidFill>
            </a:ln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2C4ACE-8B2F-48D8-BBD3-A046806A8C4B}" type="parTrans" cxnId="{83C0BA1B-2B55-42D2-98EA-44F585F546F2}">
      <dgm:prSet/>
      <dgm:spPr/>
      <dgm:t>
        <a:bodyPr/>
        <a:lstStyle/>
        <a:p>
          <a:endParaRPr lang="ru-RU"/>
        </a:p>
      </dgm:t>
    </dgm:pt>
    <dgm:pt modelId="{49264768-15C8-4ED6-A14C-1772033E5305}" type="sibTrans" cxnId="{83C0BA1B-2B55-42D2-98EA-44F585F546F2}">
      <dgm:prSet/>
      <dgm:spPr/>
      <dgm:t>
        <a:bodyPr/>
        <a:lstStyle/>
        <a:p>
          <a:endParaRPr lang="ru-RU"/>
        </a:p>
      </dgm:t>
    </dgm:pt>
    <dgm:pt modelId="{9CF1F44D-5406-4249-A6C3-A5037266FFC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Проведение публичных слушаний по исполнению бюджета за 2025 год</a:t>
          </a:r>
          <a:endParaRPr lang="ru-RU" sz="1000" dirty="0">
            <a:solidFill>
              <a:srgbClr val="000000"/>
            </a:solidFill>
          </a:endParaRPr>
        </a:p>
      </dgm:t>
    </dgm:pt>
    <dgm:pt modelId="{16880495-333B-4614-807A-F5EBB509ADAC}" type="parTrans" cxnId="{73428934-B2C0-4EE7-B7E5-96315E432432}">
      <dgm:prSet/>
      <dgm:spPr/>
      <dgm:t>
        <a:bodyPr/>
        <a:lstStyle/>
        <a:p>
          <a:endParaRPr lang="ru-RU"/>
        </a:p>
      </dgm:t>
    </dgm:pt>
    <dgm:pt modelId="{F363A17C-4B60-4956-A183-F2A72F523889}" type="sibTrans" cxnId="{73428934-B2C0-4EE7-B7E5-96315E432432}">
      <dgm:prSet/>
      <dgm:spPr/>
      <dgm:t>
        <a:bodyPr/>
        <a:lstStyle/>
        <a:p>
          <a:endParaRPr lang="ru-RU"/>
        </a:p>
      </dgm:t>
    </dgm:pt>
    <dgm:pt modelId="{08932111-DE18-4129-B1B1-8535C9BBABFD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 и предоставление его в Министерство экономики и   финансов Московской области</a:t>
          </a:r>
          <a:endParaRPr lang="ru-RU" sz="1000" dirty="0">
            <a:solidFill>
              <a:srgbClr val="000000"/>
            </a:solidFill>
          </a:endParaRPr>
        </a:p>
      </dgm:t>
    </dgm:pt>
    <dgm:pt modelId="{0EDF7740-445D-4B5B-8C45-D7026B1B016F}" type="parTrans" cxnId="{3CCC0F60-1D7F-4CF9-8A63-EF3EEBCEC5E5}">
      <dgm:prSet/>
      <dgm:spPr/>
      <dgm:t>
        <a:bodyPr/>
        <a:lstStyle/>
        <a:p>
          <a:endParaRPr lang="ru-RU"/>
        </a:p>
      </dgm:t>
    </dgm:pt>
    <dgm:pt modelId="{C0201DC4-3525-4416-919A-1C00D7C252A4}" type="sibTrans" cxnId="{3CCC0F60-1D7F-4CF9-8A63-EF3EEBCEC5E5}">
      <dgm:prSet/>
      <dgm:spPr/>
      <dgm:t>
        <a:bodyPr/>
        <a:lstStyle/>
        <a:p>
          <a:endParaRPr lang="ru-RU"/>
        </a:p>
      </dgm:t>
    </dgm:pt>
    <dgm:pt modelId="{FA0D7C72-4E3F-4C9F-A7A4-7224625273E0}" type="pres">
      <dgm:prSet presAssocID="{7FA5B110-378B-471A-9B7C-9B4EACA6D1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83E317-5B6D-46B2-B2D2-F2AB338D300C}" type="pres">
      <dgm:prSet presAssocID="{158285C5-C6DD-4021-A821-E07245EECE28}" presName="composite" presStyleCnt="0"/>
      <dgm:spPr/>
    </dgm:pt>
    <dgm:pt modelId="{D2BA952C-8862-4CDC-A40B-87917A665C6C}" type="pres">
      <dgm:prSet presAssocID="{158285C5-C6DD-4021-A821-E07245EECE28}" presName="parentText" presStyleLbl="alignNode1" presStyleIdx="0" presStyleCnt="7" custLinFactNeighborX="-18097" custLinFactNeighborY="-9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64202-6873-4688-872F-A48516E4BFC9}" type="pres">
      <dgm:prSet presAssocID="{158285C5-C6DD-4021-A821-E07245EECE28}" presName="descendantText" presStyleLbl="alignAcc1" presStyleIdx="0" presStyleCnt="7" custAng="0" custLinFactNeighborX="91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7E54C-C687-4005-8DB1-F0CA5FA91519}" type="pres">
      <dgm:prSet presAssocID="{2EB79BF1-F3C6-41CE-B18F-02E2BA492405}" presName="sp" presStyleCnt="0"/>
      <dgm:spPr/>
    </dgm:pt>
    <dgm:pt modelId="{032B17A5-B230-4E6D-B268-C9154D8951AC}" type="pres">
      <dgm:prSet presAssocID="{AD6F8549-2DFC-4B5F-A148-40826C4D418E}" presName="composite" presStyleCnt="0"/>
      <dgm:spPr/>
    </dgm:pt>
    <dgm:pt modelId="{003AD277-CB24-4DC1-B1E3-BE416B095854}" type="pres">
      <dgm:prSet presAssocID="{AD6F8549-2DFC-4B5F-A148-40826C4D418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3C803-973D-44A3-9BCE-F0BE8E2EF2B1}" type="pres">
      <dgm:prSet presAssocID="{AD6F8549-2DFC-4B5F-A148-40826C4D418E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61C8D-EBE6-41E7-9B75-B316892BD5EF}" type="pres">
      <dgm:prSet presAssocID="{39C20208-37A6-43ED-AEE4-2908548B3FA4}" presName="sp" presStyleCnt="0"/>
      <dgm:spPr/>
    </dgm:pt>
    <dgm:pt modelId="{95B0250F-FBDF-48D2-9C36-73A455AA4DC8}" type="pres">
      <dgm:prSet presAssocID="{146FEA1B-D287-41CB-B340-125FAC23C6A7}" presName="composite" presStyleCnt="0"/>
      <dgm:spPr/>
    </dgm:pt>
    <dgm:pt modelId="{43781C65-8903-4B51-A186-20B9783DB7C1}" type="pres">
      <dgm:prSet presAssocID="{146FEA1B-D287-41CB-B340-125FAC23C6A7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7D68E-2640-4264-A2A3-C61E8A4D5D6D}" type="pres">
      <dgm:prSet presAssocID="{146FEA1B-D287-41CB-B340-125FAC23C6A7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2A68C-F7B4-4AA8-AB17-D500BF4117C7}" type="pres">
      <dgm:prSet presAssocID="{04B5F842-2C82-4F18-9A42-CDCFDBBF4798}" presName="sp" presStyleCnt="0"/>
      <dgm:spPr/>
    </dgm:pt>
    <dgm:pt modelId="{FAE3ED3F-53CF-44AC-999F-3841F0D3D50A}" type="pres">
      <dgm:prSet presAssocID="{FF93B54E-E685-45C9-BC88-DEC9332784FF}" presName="composite" presStyleCnt="0"/>
      <dgm:spPr/>
    </dgm:pt>
    <dgm:pt modelId="{0D08FADC-14BC-4A3F-AC64-13B9CCB36EE6}" type="pres">
      <dgm:prSet presAssocID="{FF93B54E-E685-45C9-BC88-DEC9332784FF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F6A50-D786-4F20-9BFD-27A538EA0661}" type="pres">
      <dgm:prSet presAssocID="{FF93B54E-E685-45C9-BC88-DEC9332784FF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38B12-E364-49DB-9FAB-3507D24BDF66}" type="pres">
      <dgm:prSet presAssocID="{D298D1E4-423D-428D-86A1-B224A8204509}" presName="sp" presStyleCnt="0"/>
      <dgm:spPr/>
    </dgm:pt>
    <dgm:pt modelId="{86DBC803-2701-4890-82E7-C54F7402880A}" type="pres">
      <dgm:prSet presAssocID="{2C6ED61A-7154-4517-99B1-26AF96726ACA}" presName="composite" presStyleCnt="0"/>
      <dgm:spPr/>
    </dgm:pt>
    <dgm:pt modelId="{6986A3C1-7BBE-4492-8E55-9C35BB01D1DF}" type="pres">
      <dgm:prSet presAssocID="{2C6ED61A-7154-4517-99B1-26AF96726AC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5AA2F-FF3D-4104-9A94-11E9C50982A9}" type="pres">
      <dgm:prSet presAssocID="{2C6ED61A-7154-4517-99B1-26AF96726ACA}" presName="descendantText" presStyleLbl="alignAcc1" presStyleIdx="4" presStyleCnt="7" custLinFactNeighborX="-182" custLinFactNeighborY="1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CE677-84A6-435F-AD06-ED78A1253DD1}" type="pres">
      <dgm:prSet presAssocID="{9E0172E6-BA81-4EFE-90D3-E4DA40E29D11}" presName="sp" presStyleCnt="0"/>
      <dgm:spPr/>
    </dgm:pt>
    <dgm:pt modelId="{9B9A9D1A-B331-4B06-BC09-E52188041593}" type="pres">
      <dgm:prSet presAssocID="{91456E71-C936-4E90-8ADE-D5F411191EBB}" presName="composite" presStyleCnt="0"/>
      <dgm:spPr/>
    </dgm:pt>
    <dgm:pt modelId="{92628249-EC09-45B5-9FCA-D7D8DF764C3B}" type="pres">
      <dgm:prSet presAssocID="{91456E71-C936-4E90-8ADE-D5F411191EBB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0995C-3D0C-499A-9CC8-C12BF753A321}" type="pres">
      <dgm:prSet presAssocID="{91456E71-C936-4E90-8ADE-D5F411191EBB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C3CE8-00ED-4C08-81AF-ED08A1E32B22}" type="pres">
      <dgm:prSet presAssocID="{49264768-15C8-4ED6-A14C-1772033E5305}" presName="sp" presStyleCnt="0"/>
      <dgm:spPr/>
    </dgm:pt>
    <dgm:pt modelId="{4C025F00-2442-4DF9-B579-E66F57F2A82E}" type="pres">
      <dgm:prSet presAssocID="{688DA246-F33B-4DA1-B98A-8A6FF5361709}" presName="composite" presStyleCnt="0"/>
      <dgm:spPr/>
    </dgm:pt>
    <dgm:pt modelId="{492776A4-91EC-4963-96D1-0AAAE8AABB77}" type="pres">
      <dgm:prSet presAssocID="{688DA246-F33B-4DA1-B98A-8A6FF5361709}" presName="parentText" presStyleLbl="alignNode1" presStyleIdx="6" presStyleCnt="7" custLinFactNeighborX="-18097" custLinFactNeighborY="-12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BAC7D-E895-4454-92F5-3A2B72B5A3E1}" type="pres">
      <dgm:prSet presAssocID="{688DA246-F33B-4DA1-B98A-8A6FF5361709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28934-B2C0-4EE7-B7E5-96315E432432}" srcId="{91456E71-C936-4E90-8ADE-D5F411191EBB}" destId="{9CF1F44D-5406-4249-A6C3-A5037266FFCE}" srcOrd="0" destOrd="0" parTransId="{16880495-333B-4614-807A-F5EBB509ADAC}" sibTransId="{F363A17C-4B60-4956-A183-F2A72F523889}"/>
    <dgm:cxn modelId="{F4116918-A9A5-4893-A5EF-B4D3FA16A445}" srcId="{146FEA1B-D287-41CB-B340-125FAC23C6A7}" destId="{D869AEE3-72D3-4DDA-88BF-3503272EB8FE}" srcOrd="0" destOrd="0" parTransId="{AB28E806-1132-4DF3-A177-95D41655D471}" sibTransId="{06681D85-CC5E-49B0-AD52-50CB51C8E21E}"/>
    <dgm:cxn modelId="{F3DD89F3-E92B-49B3-8FB3-74BE680D60BF}" type="presOf" srcId="{146FEA1B-D287-41CB-B340-125FAC23C6A7}" destId="{43781C65-8903-4B51-A186-20B9783DB7C1}" srcOrd="0" destOrd="0" presId="urn:microsoft.com/office/officeart/2005/8/layout/chevron2"/>
    <dgm:cxn modelId="{DD064448-F38A-4393-81C2-B550D4A8C6F6}" type="presOf" srcId="{AD6F8549-2DFC-4B5F-A148-40826C4D418E}" destId="{003AD277-CB24-4DC1-B1E3-BE416B095854}" srcOrd="0" destOrd="0" presId="urn:microsoft.com/office/officeart/2005/8/layout/chevron2"/>
    <dgm:cxn modelId="{39B4B6F8-D1D9-4AAC-933B-C7BFE8576777}" type="presOf" srcId="{FF93B54E-E685-45C9-BC88-DEC9332784FF}" destId="{0D08FADC-14BC-4A3F-AC64-13B9CCB36EE6}" srcOrd="0" destOrd="0" presId="urn:microsoft.com/office/officeart/2005/8/layout/chevron2"/>
    <dgm:cxn modelId="{F2613AC7-D604-430D-809B-852AD442E253}" type="presOf" srcId="{D869AEE3-72D3-4DDA-88BF-3503272EB8FE}" destId="{4B87D68E-2640-4264-A2A3-C61E8A4D5D6D}" srcOrd="0" destOrd="0" presId="urn:microsoft.com/office/officeart/2005/8/layout/chevron2"/>
    <dgm:cxn modelId="{1F64CE02-DFCF-4CB5-8A17-5084B20E0C89}" type="presOf" srcId="{2C6ED61A-7154-4517-99B1-26AF96726ACA}" destId="{6986A3C1-7BBE-4492-8E55-9C35BB01D1DF}" srcOrd="0" destOrd="0" presId="urn:microsoft.com/office/officeart/2005/8/layout/chevron2"/>
    <dgm:cxn modelId="{9E58A711-1D7B-4796-AC21-C8702588585C}" srcId="{AD6F8549-2DFC-4B5F-A148-40826C4D418E}" destId="{96CFC7ED-D764-4D5B-B82E-48F1752F3129}" srcOrd="0" destOrd="0" parTransId="{7EABAAFC-8E32-4BCD-8B61-6EC308099881}" sibTransId="{350848C2-DBAA-480E-A566-F6575F8EA136}"/>
    <dgm:cxn modelId="{9898B8F8-8216-4F11-B4A3-1EC66F6D7864}" srcId="{7FA5B110-378B-471A-9B7C-9B4EACA6D150}" destId="{2C6ED61A-7154-4517-99B1-26AF96726ACA}" srcOrd="4" destOrd="0" parTransId="{11DAA1D8-A8CE-4318-9760-8DD4FB0C3799}" sibTransId="{9E0172E6-BA81-4EFE-90D3-E4DA40E29D11}"/>
    <dgm:cxn modelId="{EFEBE775-347A-4251-82CC-7CD34D5D7DC2}" type="presOf" srcId="{9CF1F44D-5406-4249-A6C3-A5037266FFCE}" destId="{74B0995C-3D0C-499A-9CC8-C12BF753A321}" srcOrd="0" destOrd="0" presId="urn:microsoft.com/office/officeart/2005/8/layout/chevron2"/>
    <dgm:cxn modelId="{A81297CA-2F12-4974-98CE-067409F76D2C}" srcId="{7FA5B110-378B-471A-9B7C-9B4EACA6D150}" destId="{158285C5-C6DD-4021-A821-E07245EECE28}" srcOrd="0" destOrd="0" parTransId="{98AEB1E2-D061-4EEA-82C5-07D76A758D0E}" sibTransId="{2EB79BF1-F3C6-41CE-B18F-02E2BA492405}"/>
    <dgm:cxn modelId="{26EE4A45-9227-4361-8CD6-9032827508BA}" type="presOf" srcId="{7FA5B110-378B-471A-9B7C-9B4EACA6D150}" destId="{FA0D7C72-4E3F-4C9F-A7A4-7224625273E0}" srcOrd="0" destOrd="0" presId="urn:microsoft.com/office/officeart/2005/8/layout/chevron2"/>
    <dgm:cxn modelId="{3CCC0F60-1D7F-4CF9-8A63-EF3EEBCEC5E5}" srcId="{2C6ED61A-7154-4517-99B1-26AF96726ACA}" destId="{08932111-DE18-4129-B1B1-8535C9BBABFD}" srcOrd="1" destOrd="0" parTransId="{0EDF7740-445D-4B5B-8C45-D7026B1B016F}" sibTransId="{C0201DC4-3525-4416-919A-1C00D7C252A4}"/>
    <dgm:cxn modelId="{EF75FB4B-9708-4D60-89D3-159417C6BECD}" srcId="{AD6F8549-2DFC-4B5F-A148-40826C4D418E}" destId="{C9A1998B-568F-4943-833A-C2DAC315B425}" srcOrd="1" destOrd="0" parTransId="{FC7DF6F6-6716-4494-BBF6-2010C53AD51A}" sibTransId="{B045A4DD-0CBA-4F9E-BE85-972F531C5463}"/>
    <dgm:cxn modelId="{253B5BD4-D1A5-407B-BF88-E3C39E22EFEF}" type="presOf" srcId="{158285C5-C6DD-4021-A821-E07245EECE28}" destId="{D2BA952C-8862-4CDC-A40B-87917A665C6C}" srcOrd="0" destOrd="0" presId="urn:microsoft.com/office/officeart/2005/8/layout/chevron2"/>
    <dgm:cxn modelId="{7FC76ED9-7991-43BE-ACBC-91D2A78A96B3}" srcId="{688DA246-F33B-4DA1-B98A-8A6FF5361709}" destId="{F12D3C76-8153-4E5C-9D92-2182C2DE8564}" srcOrd="0" destOrd="0" parTransId="{1C9D8001-9A70-4AB0-9575-18395CBCAF64}" sibTransId="{B4C87C30-AB77-47F6-BC98-2142CBD17782}"/>
    <dgm:cxn modelId="{74FCE2D2-621F-48AB-A6AD-1C4920253BF2}" type="presOf" srcId="{C9A1998B-568F-4943-833A-C2DAC315B425}" destId="{C4F3C803-973D-44A3-9BCE-F0BE8E2EF2B1}" srcOrd="0" destOrd="1" presId="urn:microsoft.com/office/officeart/2005/8/layout/chevron2"/>
    <dgm:cxn modelId="{A87C0047-D035-4705-84F7-3439AACC0796}" srcId="{2C6ED61A-7154-4517-99B1-26AF96726ACA}" destId="{6D563DD8-590D-4B14-89EE-96E61012F67F}" srcOrd="0" destOrd="0" parTransId="{8A5F5B4B-A8A2-4EE8-89D8-314E1BD7C0D1}" sibTransId="{7BAAF456-A961-4D82-8454-86F7C9B87C4F}"/>
    <dgm:cxn modelId="{6ECDFE16-05B7-491E-BA41-03CC38E82DB4}" type="presOf" srcId="{8D8EF912-86BB-49F9-811C-2F3188B97F8E}" destId="{0E564202-6873-4688-872F-A48516E4BFC9}" srcOrd="0" destOrd="0" presId="urn:microsoft.com/office/officeart/2005/8/layout/chevron2"/>
    <dgm:cxn modelId="{8A700950-137F-45CB-8040-B53BEF19D0EE}" type="presOf" srcId="{FC413EBB-93EA-4EA6-B4C2-C96FAC216E44}" destId="{98AF6A50-D786-4F20-9BFD-27A538EA0661}" srcOrd="0" destOrd="0" presId="urn:microsoft.com/office/officeart/2005/8/layout/chevron2"/>
    <dgm:cxn modelId="{1B0B1784-0554-4689-9622-897C07D315F0}" type="presOf" srcId="{08932111-DE18-4129-B1B1-8535C9BBABFD}" destId="{6615AA2F-FF3D-4104-9A94-11E9C50982A9}" srcOrd="0" destOrd="1" presId="urn:microsoft.com/office/officeart/2005/8/layout/chevron2"/>
    <dgm:cxn modelId="{BA14CF5F-C871-432E-B4E6-09B9A5A59A74}" srcId="{7FA5B110-378B-471A-9B7C-9B4EACA6D150}" destId="{AD6F8549-2DFC-4B5F-A148-40826C4D418E}" srcOrd="1" destOrd="0" parTransId="{7B99C003-32F2-448E-868C-2B20525E867F}" sibTransId="{39C20208-37A6-43ED-AEE4-2908548B3FA4}"/>
    <dgm:cxn modelId="{618288A2-96AE-4034-99B0-7326A9754FC8}" srcId="{7FA5B110-378B-471A-9B7C-9B4EACA6D150}" destId="{FF93B54E-E685-45C9-BC88-DEC9332784FF}" srcOrd="3" destOrd="0" parTransId="{91463444-38A9-4228-9822-5ECE4E166235}" sibTransId="{D298D1E4-423D-428D-86A1-B224A8204509}"/>
    <dgm:cxn modelId="{F29EDA7D-F428-4978-A01F-5591D684F64F}" type="presOf" srcId="{6D563DD8-590D-4B14-89EE-96E61012F67F}" destId="{6615AA2F-FF3D-4104-9A94-11E9C50982A9}" srcOrd="0" destOrd="0" presId="urn:microsoft.com/office/officeart/2005/8/layout/chevron2"/>
    <dgm:cxn modelId="{826348B5-D1F9-4061-8183-A70B904C1399}" type="presOf" srcId="{96CFC7ED-D764-4D5B-B82E-48F1752F3129}" destId="{C4F3C803-973D-44A3-9BCE-F0BE8E2EF2B1}" srcOrd="0" destOrd="0" presId="urn:microsoft.com/office/officeart/2005/8/layout/chevron2"/>
    <dgm:cxn modelId="{75DD742E-8CB8-4EA2-8586-5ECB840A8B6C}" type="presOf" srcId="{F12D3C76-8153-4E5C-9D92-2182C2DE8564}" destId="{A64BAC7D-E895-4454-92F5-3A2B72B5A3E1}" srcOrd="0" destOrd="0" presId="urn:microsoft.com/office/officeart/2005/8/layout/chevron2"/>
    <dgm:cxn modelId="{704EBB0D-8692-4205-A598-0AC12ADBA716}" srcId="{7FA5B110-378B-471A-9B7C-9B4EACA6D150}" destId="{688DA246-F33B-4DA1-B98A-8A6FF5361709}" srcOrd="6" destOrd="0" parTransId="{1761A3F6-9F24-491F-A96F-C0F4A8F02669}" sibTransId="{FCF5F62B-9D9D-456B-98E8-6A84499BD268}"/>
    <dgm:cxn modelId="{70ED744F-38B6-4650-853F-6E3531A40D54}" srcId="{7FA5B110-378B-471A-9B7C-9B4EACA6D150}" destId="{146FEA1B-D287-41CB-B340-125FAC23C6A7}" srcOrd="2" destOrd="0" parTransId="{506EECF2-A7DF-4618-A1BB-67953C5851F1}" sibTransId="{04B5F842-2C82-4F18-9A42-CDCFDBBF4798}"/>
    <dgm:cxn modelId="{7872C1CA-EA0C-4B06-B329-64F21F13DE5C}" type="presOf" srcId="{91456E71-C936-4E90-8ADE-D5F411191EBB}" destId="{92628249-EC09-45B5-9FCA-D7D8DF764C3B}" srcOrd="0" destOrd="0" presId="urn:microsoft.com/office/officeart/2005/8/layout/chevron2"/>
    <dgm:cxn modelId="{83C0BA1B-2B55-42D2-98EA-44F585F546F2}" srcId="{7FA5B110-378B-471A-9B7C-9B4EACA6D150}" destId="{91456E71-C936-4E90-8ADE-D5F411191EBB}" srcOrd="5" destOrd="0" parTransId="{132C4ACE-8B2F-48D8-BBD3-A046806A8C4B}" sibTransId="{49264768-15C8-4ED6-A14C-1772033E5305}"/>
    <dgm:cxn modelId="{9877F0D6-640E-43A8-B3C0-24C40F61A197}" type="presOf" srcId="{688DA246-F33B-4DA1-B98A-8A6FF5361709}" destId="{492776A4-91EC-4963-96D1-0AAAE8AABB77}" srcOrd="0" destOrd="0" presId="urn:microsoft.com/office/officeart/2005/8/layout/chevron2"/>
    <dgm:cxn modelId="{10BB82D6-9340-4560-984B-D1ED2611192A}" srcId="{158285C5-C6DD-4021-A821-E07245EECE28}" destId="{8D8EF912-86BB-49F9-811C-2F3188B97F8E}" srcOrd="0" destOrd="0" parTransId="{9D49D894-8D45-4E75-A869-4F7092B13F99}" sibTransId="{2E527358-A934-442C-95D6-F3B33BE0DC4C}"/>
    <dgm:cxn modelId="{FE74CA17-9B29-44FC-8F58-E6F7AF291DA6}" srcId="{FF93B54E-E685-45C9-BC88-DEC9332784FF}" destId="{FC413EBB-93EA-4EA6-B4C2-C96FAC216E44}" srcOrd="0" destOrd="0" parTransId="{F7F92E78-6C06-4727-9A83-BE433DA5E00C}" sibTransId="{5BB90932-8975-4E7D-A245-131A9E75E1EB}"/>
    <dgm:cxn modelId="{2E88052C-A476-4B87-BD8A-3CB6AD6DE27B}" type="presParOf" srcId="{FA0D7C72-4E3F-4C9F-A7A4-7224625273E0}" destId="{7983E317-5B6D-46B2-B2D2-F2AB338D300C}" srcOrd="0" destOrd="0" presId="urn:microsoft.com/office/officeart/2005/8/layout/chevron2"/>
    <dgm:cxn modelId="{E1B4A0DF-77D2-4BBE-9B51-99122AFD71E8}" type="presParOf" srcId="{7983E317-5B6D-46B2-B2D2-F2AB338D300C}" destId="{D2BA952C-8862-4CDC-A40B-87917A665C6C}" srcOrd="0" destOrd="0" presId="urn:microsoft.com/office/officeart/2005/8/layout/chevron2"/>
    <dgm:cxn modelId="{8D1094FB-D4F5-46CE-A7B2-6F20FB13A9BA}" type="presParOf" srcId="{7983E317-5B6D-46B2-B2D2-F2AB338D300C}" destId="{0E564202-6873-4688-872F-A48516E4BFC9}" srcOrd="1" destOrd="0" presId="urn:microsoft.com/office/officeart/2005/8/layout/chevron2"/>
    <dgm:cxn modelId="{83D49219-AADC-4BB7-ABCD-D48B26E982EB}" type="presParOf" srcId="{FA0D7C72-4E3F-4C9F-A7A4-7224625273E0}" destId="{74F7E54C-C687-4005-8DB1-F0CA5FA91519}" srcOrd="1" destOrd="0" presId="urn:microsoft.com/office/officeart/2005/8/layout/chevron2"/>
    <dgm:cxn modelId="{BE0A945E-4BA7-47BE-96AF-63372EFE94A3}" type="presParOf" srcId="{FA0D7C72-4E3F-4C9F-A7A4-7224625273E0}" destId="{032B17A5-B230-4E6D-B268-C9154D8951AC}" srcOrd="2" destOrd="0" presId="urn:microsoft.com/office/officeart/2005/8/layout/chevron2"/>
    <dgm:cxn modelId="{B7534AA2-B367-412A-A239-C01476E7F0D6}" type="presParOf" srcId="{032B17A5-B230-4E6D-B268-C9154D8951AC}" destId="{003AD277-CB24-4DC1-B1E3-BE416B095854}" srcOrd="0" destOrd="0" presId="urn:microsoft.com/office/officeart/2005/8/layout/chevron2"/>
    <dgm:cxn modelId="{C4E05DAE-A697-42F6-BB5C-C545840C8D45}" type="presParOf" srcId="{032B17A5-B230-4E6D-B268-C9154D8951AC}" destId="{C4F3C803-973D-44A3-9BCE-F0BE8E2EF2B1}" srcOrd="1" destOrd="0" presId="urn:microsoft.com/office/officeart/2005/8/layout/chevron2"/>
    <dgm:cxn modelId="{3019508A-2D9D-4C42-B345-ABAD182B1E35}" type="presParOf" srcId="{FA0D7C72-4E3F-4C9F-A7A4-7224625273E0}" destId="{63061C8D-EBE6-41E7-9B75-B316892BD5EF}" srcOrd="3" destOrd="0" presId="urn:microsoft.com/office/officeart/2005/8/layout/chevron2"/>
    <dgm:cxn modelId="{B481D507-9E49-456A-AA34-DD136881DD3F}" type="presParOf" srcId="{FA0D7C72-4E3F-4C9F-A7A4-7224625273E0}" destId="{95B0250F-FBDF-48D2-9C36-73A455AA4DC8}" srcOrd="4" destOrd="0" presId="urn:microsoft.com/office/officeart/2005/8/layout/chevron2"/>
    <dgm:cxn modelId="{7CBFA8BF-A436-4DE8-99C7-B4C089242B3A}" type="presParOf" srcId="{95B0250F-FBDF-48D2-9C36-73A455AA4DC8}" destId="{43781C65-8903-4B51-A186-20B9783DB7C1}" srcOrd="0" destOrd="0" presId="urn:microsoft.com/office/officeart/2005/8/layout/chevron2"/>
    <dgm:cxn modelId="{FCC6990F-9BCC-43FA-A798-C3B5E785A36A}" type="presParOf" srcId="{95B0250F-FBDF-48D2-9C36-73A455AA4DC8}" destId="{4B87D68E-2640-4264-A2A3-C61E8A4D5D6D}" srcOrd="1" destOrd="0" presId="urn:microsoft.com/office/officeart/2005/8/layout/chevron2"/>
    <dgm:cxn modelId="{878C1194-77CA-4F1B-8606-B418BC8B5DD7}" type="presParOf" srcId="{FA0D7C72-4E3F-4C9F-A7A4-7224625273E0}" destId="{8042A68C-F7B4-4AA8-AB17-D500BF4117C7}" srcOrd="5" destOrd="0" presId="urn:microsoft.com/office/officeart/2005/8/layout/chevron2"/>
    <dgm:cxn modelId="{1216E226-E61F-4F49-AD36-ABA29CB3C2E9}" type="presParOf" srcId="{FA0D7C72-4E3F-4C9F-A7A4-7224625273E0}" destId="{FAE3ED3F-53CF-44AC-999F-3841F0D3D50A}" srcOrd="6" destOrd="0" presId="urn:microsoft.com/office/officeart/2005/8/layout/chevron2"/>
    <dgm:cxn modelId="{92F6EE42-41AD-4F73-8A98-0E5F846FCE04}" type="presParOf" srcId="{FAE3ED3F-53CF-44AC-999F-3841F0D3D50A}" destId="{0D08FADC-14BC-4A3F-AC64-13B9CCB36EE6}" srcOrd="0" destOrd="0" presId="urn:microsoft.com/office/officeart/2005/8/layout/chevron2"/>
    <dgm:cxn modelId="{2CC5B70F-FE4E-4EAF-BF6A-761B33479B17}" type="presParOf" srcId="{FAE3ED3F-53CF-44AC-999F-3841F0D3D50A}" destId="{98AF6A50-D786-4F20-9BFD-27A538EA0661}" srcOrd="1" destOrd="0" presId="urn:microsoft.com/office/officeart/2005/8/layout/chevron2"/>
    <dgm:cxn modelId="{29577B92-E394-4B2C-99E3-B78D9DD9F33E}" type="presParOf" srcId="{FA0D7C72-4E3F-4C9F-A7A4-7224625273E0}" destId="{8CE38B12-E364-49DB-9FAB-3507D24BDF66}" srcOrd="7" destOrd="0" presId="urn:microsoft.com/office/officeart/2005/8/layout/chevron2"/>
    <dgm:cxn modelId="{1AE392FD-BACE-4AF9-83FC-B1D72F35A8A4}" type="presParOf" srcId="{FA0D7C72-4E3F-4C9F-A7A4-7224625273E0}" destId="{86DBC803-2701-4890-82E7-C54F7402880A}" srcOrd="8" destOrd="0" presId="urn:microsoft.com/office/officeart/2005/8/layout/chevron2"/>
    <dgm:cxn modelId="{C1D82482-6409-4F29-83C0-2FF8AE6B2134}" type="presParOf" srcId="{86DBC803-2701-4890-82E7-C54F7402880A}" destId="{6986A3C1-7BBE-4492-8E55-9C35BB01D1DF}" srcOrd="0" destOrd="0" presId="urn:microsoft.com/office/officeart/2005/8/layout/chevron2"/>
    <dgm:cxn modelId="{C1D8DDDC-D7C8-4604-9507-8D8E833FFD71}" type="presParOf" srcId="{86DBC803-2701-4890-82E7-C54F7402880A}" destId="{6615AA2F-FF3D-4104-9A94-11E9C50982A9}" srcOrd="1" destOrd="0" presId="urn:microsoft.com/office/officeart/2005/8/layout/chevron2"/>
    <dgm:cxn modelId="{9C39854F-8EAF-4007-B800-761D37D4034A}" type="presParOf" srcId="{FA0D7C72-4E3F-4C9F-A7A4-7224625273E0}" destId="{C1DCE677-84A6-435F-AD06-ED78A1253DD1}" srcOrd="9" destOrd="0" presId="urn:microsoft.com/office/officeart/2005/8/layout/chevron2"/>
    <dgm:cxn modelId="{94CAB304-1BF4-402E-BDF9-564AEB4679A1}" type="presParOf" srcId="{FA0D7C72-4E3F-4C9F-A7A4-7224625273E0}" destId="{9B9A9D1A-B331-4B06-BC09-E52188041593}" srcOrd="10" destOrd="0" presId="urn:microsoft.com/office/officeart/2005/8/layout/chevron2"/>
    <dgm:cxn modelId="{CA15A25D-B17E-4A40-BB9C-0960B908492E}" type="presParOf" srcId="{9B9A9D1A-B331-4B06-BC09-E52188041593}" destId="{92628249-EC09-45B5-9FCA-D7D8DF764C3B}" srcOrd="0" destOrd="0" presId="urn:microsoft.com/office/officeart/2005/8/layout/chevron2"/>
    <dgm:cxn modelId="{E280AF51-2000-4F89-801F-6F87C6B1E83C}" type="presParOf" srcId="{9B9A9D1A-B331-4B06-BC09-E52188041593}" destId="{74B0995C-3D0C-499A-9CC8-C12BF753A321}" srcOrd="1" destOrd="0" presId="urn:microsoft.com/office/officeart/2005/8/layout/chevron2"/>
    <dgm:cxn modelId="{6E4CEB56-34CE-4DEE-8454-9931F999E0B7}" type="presParOf" srcId="{FA0D7C72-4E3F-4C9F-A7A4-7224625273E0}" destId="{169C3CE8-00ED-4C08-81AF-ED08A1E32B22}" srcOrd="11" destOrd="0" presId="urn:microsoft.com/office/officeart/2005/8/layout/chevron2"/>
    <dgm:cxn modelId="{AABE3FED-7C2E-47DA-A9D4-72800515C20F}" type="presParOf" srcId="{FA0D7C72-4E3F-4C9F-A7A4-7224625273E0}" destId="{4C025F00-2442-4DF9-B579-E66F57F2A82E}" srcOrd="12" destOrd="0" presId="urn:microsoft.com/office/officeart/2005/8/layout/chevron2"/>
    <dgm:cxn modelId="{DB802789-218D-44B7-817F-DCA2B33BD7D1}" type="presParOf" srcId="{4C025F00-2442-4DF9-B579-E66F57F2A82E}" destId="{492776A4-91EC-4963-96D1-0AAAE8AABB77}" srcOrd="0" destOrd="0" presId="urn:microsoft.com/office/officeart/2005/8/layout/chevron2"/>
    <dgm:cxn modelId="{690F9985-8FCE-418C-AF37-7C1B5074DF44}" type="presParOf" srcId="{4C025F00-2442-4DF9-B579-E66F57F2A82E}" destId="{A64BAC7D-E895-4454-92F5-3A2B72B5A3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6FEFF83-0E55-4872-8274-53CBB51E8838}" type="presOf" srcId="{62041EF8-A58D-44B5-A3B2-A1912EC3048F}" destId="{3D2C9018-5075-4036-BED9-0D613613C723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579DBA-59D9-4132-8A53-CAAAE35BD3D5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695B1-2C98-4071-9E50-465C0D9F3E1A}">
      <dgm:prSet phldrT="[Текст]" custT="1"/>
      <dgm:spPr/>
      <dgm:t>
        <a:bodyPr/>
        <a:lstStyle/>
        <a:p>
          <a:r>
            <a:rPr lang="ru-RU" sz="900" b="1" u="sng" dirty="0" smtClean="0"/>
            <a:t>Налоговые доходы</a:t>
          </a:r>
        </a:p>
        <a:p>
          <a:r>
            <a:rPr lang="ru-RU" sz="900" dirty="0" smtClean="0"/>
            <a:t>Поступления от уплаты налогов, предусмотренных Налоговым кодексом Российской Федерации</a:t>
          </a:r>
          <a:endParaRPr lang="ru-RU" sz="900" dirty="0"/>
        </a:p>
      </dgm:t>
    </dgm:pt>
    <dgm:pt modelId="{A742E548-4989-432A-8D09-7307395DC94B}" type="parTrans" cxnId="{D9E2F56C-F099-4A61-AD70-041055AB5BF9}">
      <dgm:prSet/>
      <dgm:spPr/>
      <dgm:t>
        <a:bodyPr/>
        <a:lstStyle/>
        <a:p>
          <a:endParaRPr lang="ru-RU"/>
        </a:p>
      </dgm:t>
    </dgm:pt>
    <dgm:pt modelId="{B1F83029-66CA-4635-BAFA-125E76C17573}" type="sibTrans" cxnId="{D9E2F56C-F099-4A61-AD70-041055AB5BF9}">
      <dgm:prSet/>
      <dgm:spPr/>
      <dgm:t>
        <a:bodyPr/>
        <a:lstStyle/>
        <a:p>
          <a:endParaRPr lang="ru-RU"/>
        </a:p>
      </dgm:t>
    </dgm:pt>
    <dgm:pt modelId="{D4192BC8-78B6-4CF7-90A3-3B070480C7A9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Налог на доход физических лиц</a:t>
          </a:r>
          <a:endParaRPr lang="ru-RU" sz="900" dirty="0"/>
        </a:p>
      </dgm:t>
    </dgm:pt>
    <dgm:pt modelId="{2AAE99C0-480F-46DA-AFB4-35BF4F1EB460}" type="parTrans" cxnId="{58894F00-5847-42DE-AF58-2F012DB0B46B}">
      <dgm:prSet/>
      <dgm:spPr/>
      <dgm:t>
        <a:bodyPr/>
        <a:lstStyle/>
        <a:p>
          <a:endParaRPr lang="ru-RU"/>
        </a:p>
      </dgm:t>
    </dgm:pt>
    <dgm:pt modelId="{1BD445DE-5FB9-4C9F-9007-D8648862CAC5}" type="sibTrans" cxnId="{58894F00-5847-42DE-AF58-2F012DB0B46B}">
      <dgm:prSet/>
      <dgm:spPr/>
      <dgm:t>
        <a:bodyPr/>
        <a:lstStyle/>
        <a:p>
          <a:endParaRPr lang="ru-RU"/>
        </a:p>
      </dgm:t>
    </dgm:pt>
    <dgm:pt modelId="{28331BCE-184E-4FF9-9039-BFD4B676A9A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Налог на имущество физических лиц</a:t>
          </a:r>
          <a:endParaRPr lang="ru-RU" sz="900" dirty="0"/>
        </a:p>
      </dgm:t>
    </dgm:pt>
    <dgm:pt modelId="{F0D15A69-67CE-4BC8-9766-DD906ECC5A0B}" type="parTrans" cxnId="{807BDC27-F9AA-458F-8992-B9418C300F8A}">
      <dgm:prSet/>
      <dgm:spPr/>
      <dgm:t>
        <a:bodyPr/>
        <a:lstStyle/>
        <a:p>
          <a:endParaRPr lang="ru-RU"/>
        </a:p>
      </dgm:t>
    </dgm:pt>
    <dgm:pt modelId="{89020172-7637-4A01-AA65-B363004F12B9}" type="sibTrans" cxnId="{807BDC27-F9AA-458F-8992-B9418C300F8A}">
      <dgm:prSet/>
      <dgm:spPr/>
      <dgm:t>
        <a:bodyPr/>
        <a:lstStyle/>
        <a:p>
          <a:endParaRPr lang="ru-RU"/>
        </a:p>
      </dgm:t>
    </dgm:pt>
    <dgm:pt modelId="{A728320D-98B9-4057-BDC7-27677F809122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Налог на совокупный доход</a:t>
          </a:r>
          <a:endParaRPr lang="ru-RU" sz="900" dirty="0"/>
        </a:p>
      </dgm:t>
    </dgm:pt>
    <dgm:pt modelId="{E51078F8-A961-4A11-B94F-39EBEAE06D83}" type="parTrans" cxnId="{BE65850B-0B52-4A39-BF60-7B53DBF55F63}">
      <dgm:prSet/>
      <dgm:spPr/>
      <dgm:t>
        <a:bodyPr/>
        <a:lstStyle/>
        <a:p>
          <a:endParaRPr lang="ru-RU"/>
        </a:p>
      </dgm:t>
    </dgm:pt>
    <dgm:pt modelId="{1B7766D9-5473-4489-8507-1558190804D8}" type="sibTrans" cxnId="{BE65850B-0B52-4A39-BF60-7B53DBF55F63}">
      <dgm:prSet/>
      <dgm:spPr/>
      <dgm:t>
        <a:bodyPr/>
        <a:lstStyle/>
        <a:p>
          <a:endParaRPr lang="ru-RU"/>
        </a:p>
      </dgm:t>
    </dgm:pt>
    <dgm:pt modelId="{6FD5E874-378A-4684-BD6E-4CDD460FC7C4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Госпошлина </a:t>
          </a:r>
          <a:endParaRPr lang="ru-RU" sz="900" dirty="0"/>
        </a:p>
      </dgm:t>
    </dgm:pt>
    <dgm:pt modelId="{9CD960E2-8C67-4388-A1B1-E30C274B30D6}" type="parTrans" cxnId="{C4A8BF12-0CEC-4ACC-A963-4AE9B3EE52EB}">
      <dgm:prSet/>
      <dgm:spPr/>
      <dgm:t>
        <a:bodyPr/>
        <a:lstStyle/>
        <a:p>
          <a:endParaRPr lang="ru-RU"/>
        </a:p>
      </dgm:t>
    </dgm:pt>
    <dgm:pt modelId="{7DCCA171-E3EC-490E-9C3C-8E49384687C9}" type="sibTrans" cxnId="{C4A8BF12-0CEC-4ACC-A963-4AE9B3EE52EB}">
      <dgm:prSet/>
      <dgm:spPr/>
      <dgm:t>
        <a:bodyPr/>
        <a:lstStyle/>
        <a:p>
          <a:endParaRPr lang="ru-RU"/>
        </a:p>
      </dgm:t>
    </dgm:pt>
    <dgm:pt modelId="{4E751294-56CF-4C5A-82C7-280DCE3F2FC0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Акцизы </a:t>
          </a:r>
          <a:endParaRPr lang="ru-RU" sz="900" dirty="0"/>
        </a:p>
      </dgm:t>
    </dgm:pt>
    <dgm:pt modelId="{9C5BB035-F393-46B9-8AEC-99BF5328F29F}" type="parTrans" cxnId="{AD55202C-FA70-4BD0-B88A-14F9B5237F46}">
      <dgm:prSet/>
      <dgm:spPr/>
      <dgm:t>
        <a:bodyPr/>
        <a:lstStyle/>
        <a:p>
          <a:endParaRPr lang="ru-RU"/>
        </a:p>
      </dgm:t>
    </dgm:pt>
    <dgm:pt modelId="{8F2A9FB2-811C-4847-BAC9-CD36FA185B01}" type="sibTrans" cxnId="{AD55202C-FA70-4BD0-B88A-14F9B5237F46}">
      <dgm:prSet/>
      <dgm:spPr/>
      <dgm:t>
        <a:bodyPr/>
        <a:lstStyle/>
        <a:p>
          <a:endParaRPr lang="ru-RU"/>
        </a:p>
      </dgm:t>
    </dgm:pt>
    <dgm:pt modelId="{6A466249-631D-40BC-BB1E-DDA513B197EE}">
      <dgm:prSet phldrT="[Текст]" custT="1"/>
      <dgm:spPr/>
      <dgm:t>
        <a:bodyPr/>
        <a:lstStyle/>
        <a:p>
          <a:r>
            <a:rPr lang="ru-RU" sz="900" b="1" u="sng" dirty="0" smtClean="0"/>
            <a:t>Неналоговые доходы</a:t>
          </a:r>
        </a:p>
        <a:p>
          <a:r>
            <a:rPr lang="ru-RU" sz="900" dirty="0" smtClean="0"/>
            <a:t>Платежи в виде штрафов, санкций за нарушение законодательства, платежи за пользование имуществом государства, средства самообложения граждан</a:t>
          </a:r>
          <a:endParaRPr lang="ru-RU" sz="900" dirty="0"/>
        </a:p>
      </dgm:t>
    </dgm:pt>
    <dgm:pt modelId="{D23AC98C-5196-4339-A92E-9FFA99CB0369}" type="parTrans" cxnId="{9891ABB9-7F26-40FE-A275-F5048D4031E4}">
      <dgm:prSet/>
      <dgm:spPr/>
      <dgm:t>
        <a:bodyPr/>
        <a:lstStyle/>
        <a:p>
          <a:endParaRPr lang="ru-RU"/>
        </a:p>
      </dgm:t>
    </dgm:pt>
    <dgm:pt modelId="{4B936EA5-C6E8-448B-88F2-F8AA140EF6D5}" type="sibTrans" cxnId="{9891ABB9-7F26-40FE-A275-F5048D4031E4}">
      <dgm:prSet/>
      <dgm:spPr/>
      <dgm:t>
        <a:bodyPr/>
        <a:lstStyle/>
        <a:p>
          <a:endParaRPr lang="ru-RU"/>
        </a:p>
      </dgm:t>
    </dgm:pt>
    <dgm:pt modelId="{D9F6CAC0-FBB7-4EE8-9805-AF7254BF5C2F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Арендная плата за земельные участки</a:t>
          </a:r>
          <a:endParaRPr lang="ru-RU" sz="900" dirty="0"/>
        </a:p>
      </dgm:t>
    </dgm:pt>
    <dgm:pt modelId="{7A60486D-6781-4BF3-B902-5F26C26DD1AC}" type="parTrans" cxnId="{C3C63738-E047-48BE-BA27-E64836B58609}">
      <dgm:prSet/>
      <dgm:spPr/>
      <dgm:t>
        <a:bodyPr/>
        <a:lstStyle/>
        <a:p>
          <a:endParaRPr lang="ru-RU"/>
        </a:p>
      </dgm:t>
    </dgm:pt>
    <dgm:pt modelId="{5AC9BE0D-E1C6-415E-8E1D-44644A3AAA93}" type="sibTrans" cxnId="{C3C63738-E047-48BE-BA27-E64836B58609}">
      <dgm:prSet/>
      <dgm:spPr/>
      <dgm:t>
        <a:bodyPr/>
        <a:lstStyle/>
        <a:p>
          <a:endParaRPr lang="ru-RU"/>
        </a:p>
      </dgm:t>
    </dgm:pt>
    <dgm:pt modelId="{125550E3-DA08-4BF0-827C-740F6A9752C2}">
      <dgm:prSet phldrT="[Текст]" custT="1"/>
      <dgm:spPr/>
      <dgm:t>
        <a:bodyPr/>
        <a:lstStyle/>
        <a:p>
          <a:r>
            <a:rPr lang="ru-RU" sz="800" b="1" u="sng" dirty="0" smtClean="0"/>
            <a:t>Безвозмездные поступления</a:t>
          </a:r>
        </a:p>
        <a:p>
          <a:r>
            <a:rPr lang="ru-RU" sz="800" dirty="0" smtClean="0"/>
            <a:t>Средства, которые поступают в бюджет безвозмездно 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</a:t>
          </a:r>
          <a:endParaRPr lang="ru-RU" sz="800" dirty="0"/>
        </a:p>
      </dgm:t>
    </dgm:pt>
    <dgm:pt modelId="{7FE27589-DB51-4FB1-8006-4E3867AA4493}" type="parTrans" cxnId="{448EFAF6-48D7-4795-B840-6D8916B3386B}">
      <dgm:prSet/>
      <dgm:spPr/>
      <dgm:t>
        <a:bodyPr/>
        <a:lstStyle/>
        <a:p>
          <a:endParaRPr lang="ru-RU"/>
        </a:p>
      </dgm:t>
    </dgm:pt>
    <dgm:pt modelId="{A6131CB5-ECB8-4E8E-B514-6F7CC0AAAF94}" type="sibTrans" cxnId="{448EFAF6-48D7-4795-B840-6D8916B3386B}">
      <dgm:prSet/>
      <dgm:spPr/>
      <dgm:t>
        <a:bodyPr/>
        <a:lstStyle/>
        <a:p>
          <a:endParaRPr lang="ru-RU"/>
        </a:p>
      </dgm:t>
    </dgm:pt>
    <dgm:pt modelId="{9095CB5B-280E-4630-B2C7-D2CD0D7C012D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Субсидии</a:t>
          </a:r>
          <a:endParaRPr lang="ru-RU" sz="900" dirty="0"/>
        </a:p>
      </dgm:t>
    </dgm:pt>
    <dgm:pt modelId="{824593C6-7146-4BCD-8B29-3F7439A3A376}" type="parTrans" cxnId="{12703A05-84E8-498C-81AE-1E579796A28B}">
      <dgm:prSet/>
      <dgm:spPr/>
      <dgm:t>
        <a:bodyPr/>
        <a:lstStyle/>
        <a:p>
          <a:endParaRPr lang="ru-RU"/>
        </a:p>
      </dgm:t>
    </dgm:pt>
    <dgm:pt modelId="{E9CDAAAA-436B-4FDA-8A1C-38B4A97D2543}" type="sibTrans" cxnId="{12703A05-84E8-498C-81AE-1E579796A28B}">
      <dgm:prSet/>
      <dgm:spPr/>
      <dgm:t>
        <a:bodyPr/>
        <a:lstStyle/>
        <a:p>
          <a:endParaRPr lang="ru-RU"/>
        </a:p>
      </dgm:t>
    </dgm:pt>
    <dgm:pt modelId="{6D209139-CD81-4C05-9F72-45DB3F55AACE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Дотации</a:t>
          </a:r>
          <a:endParaRPr lang="ru-RU" sz="900" dirty="0"/>
        </a:p>
      </dgm:t>
    </dgm:pt>
    <dgm:pt modelId="{EEEF3202-BEA1-4BF6-8647-1A19614320A9}" type="parTrans" cxnId="{2299D14C-33B1-4CF4-9305-49A27B63EB4E}">
      <dgm:prSet/>
      <dgm:spPr/>
      <dgm:t>
        <a:bodyPr/>
        <a:lstStyle/>
        <a:p>
          <a:endParaRPr lang="ru-RU"/>
        </a:p>
      </dgm:t>
    </dgm:pt>
    <dgm:pt modelId="{0C09E7BD-9F19-4E4C-99A6-5B72FA1B7A2E}" type="sibTrans" cxnId="{2299D14C-33B1-4CF4-9305-49A27B63EB4E}">
      <dgm:prSet/>
      <dgm:spPr/>
      <dgm:t>
        <a:bodyPr/>
        <a:lstStyle/>
        <a:p>
          <a:endParaRPr lang="ru-RU"/>
        </a:p>
      </dgm:t>
    </dgm:pt>
    <dgm:pt modelId="{76797CC1-4106-4FB9-8475-5F26DAAA648E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земельный налог</a:t>
          </a:r>
          <a:endParaRPr lang="ru-RU" sz="900" dirty="0"/>
        </a:p>
      </dgm:t>
    </dgm:pt>
    <dgm:pt modelId="{8016A1F6-AC10-454F-8C4E-5383B2C585E4}" type="parTrans" cxnId="{4C929070-AB4D-461E-94C2-959EEBF6BDD9}">
      <dgm:prSet/>
      <dgm:spPr/>
      <dgm:t>
        <a:bodyPr/>
        <a:lstStyle/>
        <a:p>
          <a:endParaRPr lang="ru-RU"/>
        </a:p>
      </dgm:t>
    </dgm:pt>
    <dgm:pt modelId="{78F3D538-6BFF-43FE-8A75-6514C29DDBF2}" type="sibTrans" cxnId="{4C929070-AB4D-461E-94C2-959EEBF6BDD9}">
      <dgm:prSet/>
      <dgm:spPr/>
      <dgm:t>
        <a:bodyPr/>
        <a:lstStyle/>
        <a:p>
          <a:endParaRPr lang="ru-RU"/>
        </a:p>
      </dgm:t>
    </dgm:pt>
    <dgm:pt modelId="{6549BFB8-BD48-40AA-9411-18397515CE56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Субвенции</a:t>
          </a:r>
          <a:endParaRPr lang="ru-RU" sz="900" dirty="0"/>
        </a:p>
      </dgm:t>
    </dgm:pt>
    <dgm:pt modelId="{3A8DA5D2-88B7-46C8-9EF8-8C81F36D2664}" type="parTrans" cxnId="{720D9F20-936C-4A23-B409-EAB1A68E30C2}">
      <dgm:prSet/>
      <dgm:spPr/>
      <dgm:t>
        <a:bodyPr/>
        <a:lstStyle/>
        <a:p>
          <a:endParaRPr lang="ru-RU"/>
        </a:p>
      </dgm:t>
    </dgm:pt>
    <dgm:pt modelId="{9D52DC92-15D6-474F-93AC-DAFD6764DA4F}" type="sibTrans" cxnId="{720D9F20-936C-4A23-B409-EAB1A68E30C2}">
      <dgm:prSet/>
      <dgm:spPr/>
      <dgm:t>
        <a:bodyPr/>
        <a:lstStyle/>
        <a:p>
          <a:endParaRPr lang="ru-RU"/>
        </a:p>
      </dgm:t>
    </dgm:pt>
    <dgm:pt modelId="{55F068DB-5F62-4AEF-A55C-180E49DB2DA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Иные межбюджетные трансферты </a:t>
          </a:r>
          <a:endParaRPr lang="ru-RU" sz="900" dirty="0"/>
        </a:p>
      </dgm:t>
    </dgm:pt>
    <dgm:pt modelId="{5242C742-3194-475D-91F9-863B086EA04B}" type="parTrans" cxnId="{D5FF6E2C-7EF3-40C9-924A-FA1A15136464}">
      <dgm:prSet/>
      <dgm:spPr/>
      <dgm:t>
        <a:bodyPr/>
        <a:lstStyle/>
        <a:p>
          <a:endParaRPr lang="ru-RU"/>
        </a:p>
      </dgm:t>
    </dgm:pt>
    <dgm:pt modelId="{F5216C65-923F-4B05-BE5A-11F9115A5A30}" type="sibTrans" cxnId="{D5FF6E2C-7EF3-40C9-924A-FA1A15136464}">
      <dgm:prSet/>
      <dgm:spPr/>
      <dgm:t>
        <a:bodyPr/>
        <a:lstStyle/>
        <a:p>
          <a:endParaRPr lang="ru-RU"/>
        </a:p>
      </dgm:t>
    </dgm:pt>
    <dgm:pt modelId="{31D9D058-1C08-4FAC-A2BF-A92A3FBBB56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Штрафы, санкции</a:t>
          </a:r>
          <a:endParaRPr lang="ru-RU" sz="900" dirty="0"/>
        </a:p>
      </dgm:t>
    </dgm:pt>
    <dgm:pt modelId="{443916AA-73EA-413C-A87D-7E23E634BE42}" type="sibTrans" cxnId="{39FFAFAC-EC05-4D5D-BD6F-AC7BABA1BE0C}">
      <dgm:prSet/>
      <dgm:spPr/>
      <dgm:t>
        <a:bodyPr/>
        <a:lstStyle/>
        <a:p>
          <a:endParaRPr lang="ru-RU"/>
        </a:p>
      </dgm:t>
    </dgm:pt>
    <dgm:pt modelId="{5C582948-27C1-4A2B-8BB9-235F838F4D0B}" type="parTrans" cxnId="{39FFAFAC-EC05-4D5D-BD6F-AC7BABA1BE0C}">
      <dgm:prSet/>
      <dgm:spPr/>
      <dgm:t>
        <a:bodyPr/>
        <a:lstStyle/>
        <a:p>
          <a:endParaRPr lang="ru-RU"/>
        </a:p>
      </dgm:t>
    </dgm:pt>
    <dgm:pt modelId="{92A836F9-B9FE-44EE-B556-590388CCDD45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Пользование природными ресурсами</a:t>
          </a:r>
          <a:endParaRPr lang="ru-RU" sz="900" dirty="0"/>
        </a:p>
      </dgm:t>
    </dgm:pt>
    <dgm:pt modelId="{1B2685BB-6B63-4BCA-94A6-1A1E7D98D4A7}" type="sibTrans" cxnId="{124ED6A6-96E6-4582-875F-969C4D4A6558}">
      <dgm:prSet/>
      <dgm:spPr/>
      <dgm:t>
        <a:bodyPr/>
        <a:lstStyle/>
        <a:p>
          <a:endParaRPr lang="ru-RU"/>
        </a:p>
      </dgm:t>
    </dgm:pt>
    <dgm:pt modelId="{AC34B71F-1098-452D-A72A-7169E4AB34A1}" type="parTrans" cxnId="{124ED6A6-96E6-4582-875F-969C4D4A6558}">
      <dgm:prSet/>
      <dgm:spPr/>
      <dgm:t>
        <a:bodyPr/>
        <a:lstStyle/>
        <a:p>
          <a:endParaRPr lang="ru-RU"/>
        </a:p>
      </dgm:t>
    </dgm:pt>
    <dgm:pt modelId="{99D857C6-95E0-4E5C-8CBD-3ACBABB1FBD2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Продажа имущества</a:t>
          </a:r>
          <a:endParaRPr lang="ru-RU" sz="900" dirty="0"/>
        </a:p>
      </dgm:t>
    </dgm:pt>
    <dgm:pt modelId="{F3D7257E-A41E-47D1-98AC-DBCF879CCD6B}" type="sibTrans" cxnId="{3D40F91F-210A-464D-8219-2C5DDC68E47F}">
      <dgm:prSet/>
      <dgm:spPr/>
      <dgm:t>
        <a:bodyPr/>
        <a:lstStyle/>
        <a:p>
          <a:endParaRPr lang="ru-RU"/>
        </a:p>
      </dgm:t>
    </dgm:pt>
    <dgm:pt modelId="{15970546-30E5-4CE8-B0D3-795DA04CFB47}" type="parTrans" cxnId="{3D40F91F-210A-464D-8219-2C5DDC68E47F}">
      <dgm:prSet/>
      <dgm:spPr/>
      <dgm:t>
        <a:bodyPr/>
        <a:lstStyle/>
        <a:p>
          <a:endParaRPr lang="ru-RU"/>
        </a:p>
      </dgm:t>
    </dgm:pt>
    <dgm:pt modelId="{F1E7EA3A-0F0C-45FB-A2BB-61C64768939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Доходы от сдачи в аренду имущества</a:t>
          </a:r>
          <a:endParaRPr lang="ru-RU" sz="900" dirty="0"/>
        </a:p>
      </dgm:t>
    </dgm:pt>
    <dgm:pt modelId="{E88380DA-D7EF-4CBD-BA37-D9077572EB3B}" type="sibTrans" cxnId="{E0C8E35A-134F-4CD9-9CF3-E65C8C545426}">
      <dgm:prSet/>
      <dgm:spPr/>
      <dgm:t>
        <a:bodyPr/>
        <a:lstStyle/>
        <a:p>
          <a:endParaRPr lang="ru-RU"/>
        </a:p>
      </dgm:t>
    </dgm:pt>
    <dgm:pt modelId="{67D4D03E-F144-41C6-A669-1233EE5978EB}" type="parTrans" cxnId="{E0C8E35A-134F-4CD9-9CF3-E65C8C545426}">
      <dgm:prSet/>
      <dgm:spPr/>
      <dgm:t>
        <a:bodyPr/>
        <a:lstStyle/>
        <a:p>
          <a:endParaRPr lang="ru-RU"/>
        </a:p>
      </dgm:t>
    </dgm:pt>
    <dgm:pt modelId="{02617805-66DB-4E4B-9EA5-2638777FD9B1}" type="pres">
      <dgm:prSet presAssocID="{51579DBA-59D9-4132-8A53-CAAAE35BD3D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CAD46C-8EC0-4FAA-BE19-F0E61A68F4B8}" type="pres">
      <dgm:prSet presAssocID="{4C8695B1-2C98-4071-9E50-465C0D9F3E1A}" presName="linNode" presStyleCnt="0"/>
      <dgm:spPr/>
      <dgm:t>
        <a:bodyPr/>
        <a:lstStyle/>
        <a:p>
          <a:endParaRPr lang="ru-RU"/>
        </a:p>
      </dgm:t>
    </dgm:pt>
    <dgm:pt modelId="{E45E6AD3-6666-40BE-A140-D7B6AC4C8E9B}" type="pres">
      <dgm:prSet presAssocID="{4C8695B1-2C98-4071-9E50-465C0D9F3E1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4C620-CD42-44F5-8451-3237C9239B85}" type="pres">
      <dgm:prSet presAssocID="{4C8695B1-2C98-4071-9E50-465C0D9F3E1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AB62F-B005-4E92-BB0E-79EA3587EA88}" type="pres">
      <dgm:prSet presAssocID="{B1F83029-66CA-4635-BAFA-125E76C17573}" presName="spacing" presStyleCnt="0"/>
      <dgm:spPr/>
      <dgm:t>
        <a:bodyPr/>
        <a:lstStyle/>
        <a:p>
          <a:endParaRPr lang="ru-RU"/>
        </a:p>
      </dgm:t>
    </dgm:pt>
    <dgm:pt modelId="{0FB4FD89-6DB3-4451-B3D4-B7FF926D0FED}" type="pres">
      <dgm:prSet presAssocID="{6A466249-631D-40BC-BB1E-DDA513B197EE}" presName="linNode" presStyleCnt="0"/>
      <dgm:spPr/>
      <dgm:t>
        <a:bodyPr/>
        <a:lstStyle/>
        <a:p>
          <a:endParaRPr lang="ru-RU"/>
        </a:p>
      </dgm:t>
    </dgm:pt>
    <dgm:pt modelId="{23D3D2CA-038C-4900-A195-FE7077E1DD87}" type="pres">
      <dgm:prSet presAssocID="{6A466249-631D-40BC-BB1E-DDA513B197E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BD7E7-1DA1-4876-8A11-99D803A3C897}" type="pres">
      <dgm:prSet presAssocID="{6A466249-631D-40BC-BB1E-DDA513B197EE}" presName="childShp" presStyleLbl="bgAccFollowNode1" presStyleIdx="1" presStyleCnt="3" custLinFactNeighborX="4651" custLinFactNeighborY="-1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E82D7-6DE6-42C0-B811-293A15555BC4}" type="pres">
      <dgm:prSet presAssocID="{4B936EA5-C6E8-448B-88F2-F8AA140EF6D5}" presName="spacing" presStyleCnt="0"/>
      <dgm:spPr/>
      <dgm:t>
        <a:bodyPr/>
        <a:lstStyle/>
        <a:p>
          <a:endParaRPr lang="ru-RU"/>
        </a:p>
      </dgm:t>
    </dgm:pt>
    <dgm:pt modelId="{95D4113A-B5C4-476C-A8C9-47E170B35CD4}" type="pres">
      <dgm:prSet presAssocID="{125550E3-DA08-4BF0-827C-740F6A9752C2}" presName="linNode" presStyleCnt="0"/>
      <dgm:spPr/>
      <dgm:t>
        <a:bodyPr/>
        <a:lstStyle/>
        <a:p>
          <a:endParaRPr lang="ru-RU"/>
        </a:p>
      </dgm:t>
    </dgm:pt>
    <dgm:pt modelId="{0B83C386-215F-4814-8198-0D3FEA473E42}" type="pres">
      <dgm:prSet presAssocID="{125550E3-DA08-4BF0-827C-740F6A9752C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F2546-CF4F-43B5-995A-51D3AFD6D7AD}" type="pres">
      <dgm:prSet presAssocID="{125550E3-DA08-4BF0-827C-740F6A9752C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4CD280-D736-4ECD-88C2-AB49B8A23F20}" type="presOf" srcId="{6A466249-631D-40BC-BB1E-DDA513B197EE}" destId="{23D3D2CA-038C-4900-A195-FE7077E1DD87}" srcOrd="0" destOrd="0" presId="urn:microsoft.com/office/officeart/2005/8/layout/vList6"/>
    <dgm:cxn modelId="{91A55220-DD2D-4D79-94EE-31FE95E698CF}" type="presOf" srcId="{76797CC1-4106-4FB9-8475-5F26DAAA648E}" destId="{43D4C620-CD42-44F5-8451-3237C9239B85}" srcOrd="0" destOrd="2" presId="urn:microsoft.com/office/officeart/2005/8/layout/vList6"/>
    <dgm:cxn modelId="{3D40F91F-210A-464D-8219-2C5DDC68E47F}" srcId="{6A466249-631D-40BC-BB1E-DDA513B197EE}" destId="{99D857C6-95E0-4E5C-8CBD-3ACBABB1FBD2}" srcOrd="2" destOrd="0" parTransId="{15970546-30E5-4CE8-B0D3-795DA04CFB47}" sibTransId="{F3D7257E-A41E-47D1-98AC-DBCF879CCD6B}"/>
    <dgm:cxn modelId="{807BDC27-F9AA-458F-8992-B9418C300F8A}" srcId="{4C8695B1-2C98-4071-9E50-465C0D9F3E1A}" destId="{28331BCE-184E-4FF9-9039-BFD4B676A9A3}" srcOrd="1" destOrd="0" parTransId="{F0D15A69-67CE-4BC8-9766-DD906ECC5A0B}" sibTransId="{89020172-7637-4A01-AA65-B363004F12B9}"/>
    <dgm:cxn modelId="{2487406A-AD9E-45BC-A775-59978C53EC81}" type="presOf" srcId="{55F068DB-5F62-4AEF-A55C-180E49DB2DA3}" destId="{E87F2546-CF4F-43B5-995A-51D3AFD6D7AD}" srcOrd="0" destOrd="3" presId="urn:microsoft.com/office/officeart/2005/8/layout/vList6"/>
    <dgm:cxn modelId="{B23A9691-237A-4504-A8F3-90C14F684F50}" type="presOf" srcId="{F1E7EA3A-0F0C-45FB-A2BB-61C647689393}" destId="{444BD7E7-1DA1-4876-8A11-99D803A3C897}" srcOrd="0" destOrd="1" presId="urn:microsoft.com/office/officeart/2005/8/layout/vList6"/>
    <dgm:cxn modelId="{720D9F20-936C-4A23-B409-EAB1A68E30C2}" srcId="{125550E3-DA08-4BF0-827C-740F6A9752C2}" destId="{6549BFB8-BD48-40AA-9411-18397515CE56}" srcOrd="2" destOrd="0" parTransId="{3A8DA5D2-88B7-46C8-9EF8-8C81F36D2664}" sibTransId="{9D52DC92-15D6-474F-93AC-DAFD6764DA4F}"/>
    <dgm:cxn modelId="{D5FF6E2C-7EF3-40C9-924A-FA1A15136464}" srcId="{125550E3-DA08-4BF0-827C-740F6A9752C2}" destId="{55F068DB-5F62-4AEF-A55C-180E49DB2DA3}" srcOrd="3" destOrd="0" parTransId="{5242C742-3194-475D-91F9-863B086EA04B}" sibTransId="{F5216C65-923F-4B05-BE5A-11F9115A5A30}"/>
    <dgm:cxn modelId="{30EBA6C2-4A17-4AD3-95E5-3C19916870E6}" type="presOf" srcId="{9095CB5B-280E-4630-B2C7-D2CD0D7C012D}" destId="{E87F2546-CF4F-43B5-995A-51D3AFD6D7AD}" srcOrd="0" destOrd="0" presId="urn:microsoft.com/office/officeart/2005/8/layout/vList6"/>
    <dgm:cxn modelId="{69FAB89F-C088-4923-8257-7C4859969018}" type="presOf" srcId="{4C8695B1-2C98-4071-9E50-465C0D9F3E1A}" destId="{E45E6AD3-6666-40BE-A140-D7B6AC4C8E9B}" srcOrd="0" destOrd="0" presId="urn:microsoft.com/office/officeart/2005/8/layout/vList6"/>
    <dgm:cxn modelId="{E0C8E35A-134F-4CD9-9CF3-E65C8C545426}" srcId="{6A466249-631D-40BC-BB1E-DDA513B197EE}" destId="{F1E7EA3A-0F0C-45FB-A2BB-61C647689393}" srcOrd="1" destOrd="0" parTransId="{67D4D03E-F144-41C6-A669-1233EE5978EB}" sibTransId="{E88380DA-D7EF-4CBD-BA37-D9077572EB3B}"/>
    <dgm:cxn modelId="{C4A8BF12-0CEC-4ACC-A963-4AE9B3EE52EB}" srcId="{4C8695B1-2C98-4071-9E50-465C0D9F3E1A}" destId="{6FD5E874-378A-4684-BD6E-4CDD460FC7C4}" srcOrd="4" destOrd="0" parTransId="{9CD960E2-8C67-4388-A1B1-E30C274B30D6}" sibTransId="{7DCCA171-E3EC-490E-9C3C-8E49384687C9}"/>
    <dgm:cxn modelId="{06275732-8A70-4B83-874A-E7CF7CF7E255}" type="presOf" srcId="{92A836F9-B9FE-44EE-B556-590388CCDD45}" destId="{444BD7E7-1DA1-4876-8A11-99D803A3C897}" srcOrd="0" destOrd="3" presId="urn:microsoft.com/office/officeart/2005/8/layout/vList6"/>
    <dgm:cxn modelId="{C4FAE295-EFF0-437D-BF58-7C5AF42D9D18}" type="presOf" srcId="{D9F6CAC0-FBB7-4EE8-9805-AF7254BF5C2F}" destId="{444BD7E7-1DA1-4876-8A11-99D803A3C897}" srcOrd="0" destOrd="0" presId="urn:microsoft.com/office/officeart/2005/8/layout/vList6"/>
    <dgm:cxn modelId="{9891ABB9-7F26-40FE-A275-F5048D4031E4}" srcId="{51579DBA-59D9-4132-8A53-CAAAE35BD3D5}" destId="{6A466249-631D-40BC-BB1E-DDA513B197EE}" srcOrd="1" destOrd="0" parTransId="{D23AC98C-5196-4339-A92E-9FFA99CB0369}" sibTransId="{4B936EA5-C6E8-448B-88F2-F8AA140EF6D5}"/>
    <dgm:cxn modelId="{470E9AB7-A924-4EB9-B32E-BFD896984625}" type="presOf" srcId="{99D857C6-95E0-4E5C-8CBD-3ACBABB1FBD2}" destId="{444BD7E7-1DA1-4876-8A11-99D803A3C897}" srcOrd="0" destOrd="2" presId="urn:microsoft.com/office/officeart/2005/8/layout/vList6"/>
    <dgm:cxn modelId="{FD815322-3E3B-4060-8044-A66F14E16226}" type="presOf" srcId="{D4192BC8-78B6-4CF7-90A3-3B070480C7A9}" destId="{43D4C620-CD42-44F5-8451-3237C9239B85}" srcOrd="0" destOrd="0" presId="urn:microsoft.com/office/officeart/2005/8/layout/vList6"/>
    <dgm:cxn modelId="{10F8274F-8213-4111-813A-AA3BB6C1F4AF}" type="presOf" srcId="{31D9D058-1C08-4FAC-A2BF-A92A3FBBB563}" destId="{444BD7E7-1DA1-4876-8A11-99D803A3C897}" srcOrd="0" destOrd="4" presId="urn:microsoft.com/office/officeart/2005/8/layout/vList6"/>
    <dgm:cxn modelId="{EF7F7F9C-A8D7-4789-891F-AAB64BC259E4}" type="presOf" srcId="{6D209139-CD81-4C05-9F72-45DB3F55AACE}" destId="{E87F2546-CF4F-43B5-995A-51D3AFD6D7AD}" srcOrd="0" destOrd="1" presId="urn:microsoft.com/office/officeart/2005/8/layout/vList6"/>
    <dgm:cxn modelId="{AD55202C-FA70-4BD0-B88A-14F9B5237F46}" srcId="{4C8695B1-2C98-4071-9E50-465C0D9F3E1A}" destId="{4E751294-56CF-4C5A-82C7-280DCE3F2FC0}" srcOrd="5" destOrd="0" parTransId="{9C5BB035-F393-46B9-8AEC-99BF5328F29F}" sibTransId="{8F2A9FB2-811C-4847-BAC9-CD36FA185B01}"/>
    <dgm:cxn modelId="{DF4F5E69-5595-4A98-819A-727EAD637532}" type="presOf" srcId="{51579DBA-59D9-4132-8A53-CAAAE35BD3D5}" destId="{02617805-66DB-4E4B-9EA5-2638777FD9B1}" srcOrd="0" destOrd="0" presId="urn:microsoft.com/office/officeart/2005/8/layout/vList6"/>
    <dgm:cxn modelId="{9DC18C57-8191-4346-BA4E-01F5460A22AA}" type="presOf" srcId="{125550E3-DA08-4BF0-827C-740F6A9752C2}" destId="{0B83C386-215F-4814-8198-0D3FEA473E42}" srcOrd="0" destOrd="0" presId="urn:microsoft.com/office/officeart/2005/8/layout/vList6"/>
    <dgm:cxn modelId="{2299D14C-33B1-4CF4-9305-49A27B63EB4E}" srcId="{125550E3-DA08-4BF0-827C-740F6A9752C2}" destId="{6D209139-CD81-4C05-9F72-45DB3F55AACE}" srcOrd="1" destOrd="0" parTransId="{EEEF3202-BEA1-4BF6-8647-1A19614320A9}" sibTransId="{0C09E7BD-9F19-4E4C-99A6-5B72FA1B7A2E}"/>
    <dgm:cxn modelId="{4C929070-AB4D-461E-94C2-959EEBF6BDD9}" srcId="{4C8695B1-2C98-4071-9E50-465C0D9F3E1A}" destId="{76797CC1-4106-4FB9-8475-5F26DAAA648E}" srcOrd="2" destOrd="0" parTransId="{8016A1F6-AC10-454F-8C4E-5383B2C585E4}" sibTransId="{78F3D538-6BFF-43FE-8A75-6514C29DDBF2}"/>
    <dgm:cxn modelId="{C3C63738-E047-48BE-BA27-E64836B58609}" srcId="{6A466249-631D-40BC-BB1E-DDA513B197EE}" destId="{D9F6CAC0-FBB7-4EE8-9805-AF7254BF5C2F}" srcOrd="0" destOrd="0" parTransId="{7A60486D-6781-4BF3-B902-5F26C26DD1AC}" sibTransId="{5AC9BE0D-E1C6-415E-8E1D-44644A3AAA93}"/>
    <dgm:cxn modelId="{63FD454E-3401-46CD-A5DD-A81997ADD9EB}" type="presOf" srcId="{A728320D-98B9-4057-BDC7-27677F809122}" destId="{43D4C620-CD42-44F5-8451-3237C9239B85}" srcOrd="0" destOrd="3" presId="urn:microsoft.com/office/officeart/2005/8/layout/vList6"/>
    <dgm:cxn modelId="{BE65850B-0B52-4A39-BF60-7B53DBF55F63}" srcId="{4C8695B1-2C98-4071-9E50-465C0D9F3E1A}" destId="{A728320D-98B9-4057-BDC7-27677F809122}" srcOrd="3" destOrd="0" parTransId="{E51078F8-A961-4A11-B94F-39EBEAE06D83}" sibTransId="{1B7766D9-5473-4489-8507-1558190804D8}"/>
    <dgm:cxn modelId="{12703A05-84E8-498C-81AE-1E579796A28B}" srcId="{125550E3-DA08-4BF0-827C-740F6A9752C2}" destId="{9095CB5B-280E-4630-B2C7-D2CD0D7C012D}" srcOrd="0" destOrd="0" parTransId="{824593C6-7146-4BCD-8B29-3F7439A3A376}" sibTransId="{E9CDAAAA-436B-4FDA-8A1C-38B4A97D2543}"/>
    <dgm:cxn modelId="{0EDD6C95-3DBB-44B9-9A57-FB67D0E85D21}" type="presOf" srcId="{6549BFB8-BD48-40AA-9411-18397515CE56}" destId="{E87F2546-CF4F-43B5-995A-51D3AFD6D7AD}" srcOrd="0" destOrd="2" presId="urn:microsoft.com/office/officeart/2005/8/layout/vList6"/>
    <dgm:cxn modelId="{58894F00-5847-42DE-AF58-2F012DB0B46B}" srcId="{4C8695B1-2C98-4071-9E50-465C0D9F3E1A}" destId="{D4192BC8-78B6-4CF7-90A3-3B070480C7A9}" srcOrd="0" destOrd="0" parTransId="{2AAE99C0-480F-46DA-AFB4-35BF4F1EB460}" sibTransId="{1BD445DE-5FB9-4C9F-9007-D8648862CAC5}"/>
    <dgm:cxn modelId="{D9E2F56C-F099-4A61-AD70-041055AB5BF9}" srcId="{51579DBA-59D9-4132-8A53-CAAAE35BD3D5}" destId="{4C8695B1-2C98-4071-9E50-465C0D9F3E1A}" srcOrd="0" destOrd="0" parTransId="{A742E548-4989-432A-8D09-7307395DC94B}" sibTransId="{B1F83029-66CA-4635-BAFA-125E76C17573}"/>
    <dgm:cxn modelId="{124ED6A6-96E6-4582-875F-969C4D4A6558}" srcId="{6A466249-631D-40BC-BB1E-DDA513B197EE}" destId="{92A836F9-B9FE-44EE-B556-590388CCDD45}" srcOrd="3" destOrd="0" parTransId="{AC34B71F-1098-452D-A72A-7169E4AB34A1}" sibTransId="{1B2685BB-6B63-4BCA-94A6-1A1E7D98D4A7}"/>
    <dgm:cxn modelId="{39FFAFAC-EC05-4D5D-BD6F-AC7BABA1BE0C}" srcId="{6A466249-631D-40BC-BB1E-DDA513B197EE}" destId="{31D9D058-1C08-4FAC-A2BF-A92A3FBBB563}" srcOrd="4" destOrd="0" parTransId="{5C582948-27C1-4A2B-8BB9-235F838F4D0B}" sibTransId="{443916AA-73EA-413C-A87D-7E23E634BE42}"/>
    <dgm:cxn modelId="{524BC1C5-CAB7-42D9-868B-033A533C7E3C}" type="presOf" srcId="{6FD5E874-378A-4684-BD6E-4CDD460FC7C4}" destId="{43D4C620-CD42-44F5-8451-3237C9239B85}" srcOrd="0" destOrd="4" presId="urn:microsoft.com/office/officeart/2005/8/layout/vList6"/>
    <dgm:cxn modelId="{7AD80854-CF00-4E09-9218-D962CB3A912E}" type="presOf" srcId="{28331BCE-184E-4FF9-9039-BFD4B676A9A3}" destId="{43D4C620-CD42-44F5-8451-3237C9239B85}" srcOrd="0" destOrd="1" presId="urn:microsoft.com/office/officeart/2005/8/layout/vList6"/>
    <dgm:cxn modelId="{448EFAF6-48D7-4795-B840-6D8916B3386B}" srcId="{51579DBA-59D9-4132-8A53-CAAAE35BD3D5}" destId="{125550E3-DA08-4BF0-827C-740F6A9752C2}" srcOrd="2" destOrd="0" parTransId="{7FE27589-DB51-4FB1-8006-4E3867AA4493}" sibTransId="{A6131CB5-ECB8-4E8E-B514-6F7CC0AAAF94}"/>
    <dgm:cxn modelId="{9FAAE943-5B67-4E21-96AA-D917694C2A81}" type="presOf" srcId="{4E751294-56CF-4C5A-82C7-280DCE3F2FC0}" destId="{43D4C620-CD42-44F5-8451-3237C9239B85}" srcOrd="0" destOrd="5" presId="urn:microsoft.com/office/officeart/2005/8/layout/vList6"/>
    <dgm:cxn modelId="{69D5A700-0271-4741-8136-FB2FB356712C}" type="presParOf" srcId="{02617805-66DB-4E4B-9EA5-2638777FD9B1}" destId="{70CAD46C-8EC0-4FAA-BE19-F0E61A68F4B8}" srcOrd="0" destOrd="0" presId="urn:microsoft.com/office/officeart/2005/8/layout/vList6"/>
    <dgm:cxn modelId="{91DFDA42-B3DE-424E-8460-4A424D985DFB}" type="presParOf" srcId="{70CAD46C-8EC0-4FAA-BE19-F0E61A68F4B8}" destId="{E45E6AD3-6666-40BE-A140-D7B6AC4C8E9B}" srcOrd="0" destOrd="0" presId="urn:microsoft.com/office/officeart/2005/8/layout/vList6"/>
    <dgm:cxn modelId="{665D9AF2-E78C-4C97-89A9-377E0AF3F6D7}" type="presParOf" srcId="{70CAD46C-8EC0-4FAA-BE19-F0E61A68F4B8}" destId="{43D4C620-CD42-44F5-8451-3237C9239B85}" srcOrd="1" destOrd="0" presId="urn:microsoft.com/office/officeart/2005/8/layout/vList6"/>
    <dgm:cxn modelId="{E76D12C7-3A26-43C8-9065-ADAEC0AA02ED}" type="presParOf" srcId="{02617805-66DB-4E4B-9EA5-2638777FD9B1}" destId="{667AB62F-B005-4E92-BB0E-79EA3587EA88}" srcOrd="1" destOrd="0" presId="urn:microsoft.com/office/officeart/2005/8/layout/vList6"/>
    <dgm:cxn modelId="{7A6809EE-C955-43CE-89FD-4D34A6F3E1E2}" type="presParOf" srcId="{02617805-66DB-4E4B-9EA5-2638777FD9B1}" destId="{0FB4FD89-6DB3-4451-B3D4-B7FF926D0FED}" srcOrd="2" destOrd="0" presId="urn:microsoft.com/office/officeart/2005/8/layout/vList6"/>
    <dgm:cxn modelId="{03145986-EEC2-41AF-B0A3-F004436A9BF1}" type="presParOf" srcId="{0FB4FD89-6DB3-4451-B3D4-B7FF926D0FED}" destId="{23D3D2CA-038C-4900-A195-FE7077E1DD87}" srcOrd="0" destOrd="0" presId="urn:microsoft.com/office/officeart/2005/8/layout/vList6"/>
    <dgm:cxn modelId="{67D72C13-A3C8-4323-B548-C73CAA3D4018}" type="presParOf" srcId="{0FB4FD89-6DB3-4451-B3D4-B7FF926D0FED}" destId="{444BD7E7-1DA1-4876-8A11-99D803A3C897}" srcOrd="1" destOrd="0" presId="urn:microsoft.com/office/officeart/2005/8/layout/vList6"/>
    <dgm:cxn modelId="{CEB34F03-8DAE-4C81-88CC-F147D3206CFB}" type="presParOf" srcId="{02617805-66DB-4E4B-9EA5-2638777FD9B1}" destId="{8B8E82D7-6DE6-42C0-B811-293A15555BC4}" srcOrd="3" destOrd="0" presId="urn:microsoft.com/office/officeart/2005/8/layout/vList6"/>
    <dgm:cxn modelId="{305CB4B9-4A38-4670-A12C-8FCC5BD48B4E}" type="presParOf" srcId="{02617805-66DB-4E4B-9EA5-2638777FD9B1}" destId="{95D4113A-B5C4-476C-A8C9-47E170B35CD4}" srcOrd="4" destOrd="0" presId="urn:microsoft.com/office/officeart/2005/8/layout/vList6"/>
    <dgm:cxn modelId="{894698B8-F88C-41E9-BDC3-8CDF45381C81}" type="presParOf" srcId="{95D4113A-B5C4-476C-A8C9-47E170B35CD4}" destId="{0B83C386-215F-4814-8198-0D3FEA473E42}" srcOrd="0" destOrd="0" presId="urn:microsoft.com/office/officeart/2005/8/layout/vList6"/>
    <dgm:cxn modelId="{99125EF1-4D94-4370-9AB2-34B07513AEAD}" type="presParOf" srcId="{95D4113A-B5C4-476C-A8C9-47E170B35CD4}" destId="{E87F2546-CF4F-43B5-995A-51D3AFD6D7A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B6FF38-4BF4-4080-AD43-3E6119FB242B}">
      <dgm:prSet phldrT="[Текст]"/>
      <dgm:spPr/>
      <dgm:t>
        <a:bodyPr/>
        <a:lstStyle/>
        <a:p>
          <a:r>
            <a:rPr lang="ru-RU" dirty="0" smtClean="0"/>
            <a:t>Бюджет</a:t>
          </a:r>
          <a:endParaRPr lang="ru-RU" dirty="0"/>
        </a:p>
      </dgm:t>
    </dgm:pt>
    <dgm:pt modelId="{4ACF94ED-CD00-4D9E-AFF7-C1ADD47774B1}" type="parTrans" cxnId="{1EF92CA0-9E61-4F2F-9486-3B1A95003150}">
      <dgm:prSet/>
      <dgm:spPr/>
      <dgm:t>
        <a:bodyPr/>
        <a:lstStyle/>
        <a:p>
          <a:endParaRPr lang="ru-RU"/>
        </a:p>
      </dgm:t>
    </dgm:pt>
    <dgm:pt modelId="{4B28D371-9C3A-4F83-AA05-43C7189B8860}" type="sibTrans" cxnId="{1EF92CA0-9E61-4F2F-9486-3B1A95003150}">
      <dgm:prSet/>
      <dgm:spPr/>
      <dgm:t>
        <a:bodyPr/>
        <a:lstStyle/>
        <a:p>
          <a:endParaRPr lang="ru-RU"/>
        </a:p>
      </dgm:t>
    </dgm:pt>
    <dgm:pt modelId="{9C89655D-953A-46AB-AAF0-A815C5564ED5}">
      <dgm:prSet phldrT="[Текст]"/>
      <dgm:spPr/>
      <dgm:t>
        <a:bodyPr/>
        <a:lstStyle/>
        <a:p>
          <a:r>
            <a:rPr lang="ru-RU" dirty="0" smtClean="0"/>
            <a:t>Образование</a:t>
          </a:r>
          <a:endParaRPr lang="ru-RU" dirty="0"/>
        </a:p>
      </dgm:t>
    </dgm:pt>
    <dgm:pt modelId="{67E9B706-4447-4320-BF2B-B5E647336D25}" type="parTrans" cxnId="{3586C4D5-50D1-4893-953E-4ADF50AC56C8}">
      <dgm:prSet/>
      <dgm:spPr/>
      <dgm:t>
        <a:bodyPr/>
        <a:lstStyle/>
        <a:p>
          <a:endParaRPr lang="ru-RU"/>
        </a:p>
      </dgm:t>
    </dgm:pt>
    <dgm:pt modelId="{2D92028E-C0DD-49A9-85A1-AE2B1F443C75}" type="sibTrans" cxnId="{3586C4D5-50D1-4893-953E-4ADF50AC56C8}">
      <dgm:prSet/>
      <dgm:spPr/>
      <dgm:t>
        <a:bodyPr/>
        <a:lstStyle/>
        <a:p>
          <a:endParaRPr lang="ru-RU"/>
        </a:p>
      </dgm:t>
    </dgm:pt>
    <dgm:pt modelId="{D243BD96-6490-422F-82B4-141BC92445C2}">
      <dgm:prSet phldrT="[Текст]"/>
      <dgm:spPr/>
      <dgm:t>
        <a:bodyPr/>
        <a:lstStyle/>
        <a:p>
          <a:r>
            <a:rPr lang="ru-RU" dirty="0" smtClean="0"/>
            <a:t>Социальная сфера</a:t>
          </a:r>
          <a:endParaRPr lang="ru-RU" dirty="0"/>
        </a:p>
      </dgm:t>
    </dgm:pt>
    <dgm:pt modelId="{B194E8AE-58CF-4FDB-81A0-1ABB846E1AEF}" type="parTrans" cxnId="{06E6874F-80BA-49F6-A824-78D1D6D340D9}">
      <dgm:prSet/>
      <dgm:spPr/>
      <dgm:t>
        <a:bodyPr/>
        <a:lstStyle/>
        <a:p>
          <a:endParaRPr lang="ru-RU"/>
        </a:p>
      </dgm:t>
    </dgm:pt>
    <dgm:pt modelId="{2F227CF4-5060-4DE3-A7B1-AF6EC077897F}" type="sibTrans" cxnId="{06E6874F-80BA-49F6-A824-78D1D6D340D9}">
      <dgm:prSet/>
      <dgm:spPr/>
      <dgm:t>
        <a:bodyPr/>
        <a:lstStyle/>
        <a:p>
          <a:endParaRPr lang="ru-RU"/>
        </a:p>
      </dgm:t>
    </dgm:pt>
    <dgm:pt modelId="{5BCDE91E-EE3C-47B2-A57C-40BF28B093FC}">
      <dgm:prSet phldrT="[Текст]"/>
      <dgm:spPr/>
      <dgm:t>
        <a:bodyPr/>
        <a:lstStyle/>
        <a:p>
          <a:r>
            <a:rPr lang="ru-RU" dirty="0" smtClean="0"/>
            <a:t>Культура </a:t>
          </a:r>
          <a:endParaRPr lang="ru-RU" dirty="0"/>
        </a:p>
      </dgm:t>
    </dgm:pt>
    <dgm:pt modelId="{75A32918-4DCD-40FC-A086-0BD9FF72BB7C}" type="parTrans" cxnId="{1E119FD5-183F-4DDA-9B1E-F1DDDBFE7860}">
      <dgm:prSet/>
      <dgm:spPr/>
      <dgm:t>
        <a:bodyPr/>
        <a:lstStyle/>
        <a:p>
          <a:endParaRPr lang="ru-RU"/>
        </a:p>
      </dgm:t>
    </dgm:pt>
    <dgm:pt modelId="{203D4192-DDB7-48D8-BA45-6E4EA5B4A4C1}" type="sibTrans" cxnId="{1E119FD5-183F-4DDA-9B1E-F1DDDBFE7860}">
      <dgm:prSet/>
      <dgm:spPr/>
      <dgm:t>
        <a:bodyPr/>
        <a:lstStyle/>
        <a:p>
          <a:endParaRPr lang="ru-RU"/>
        </a:p>
      </dgm:t>
    </dgm:pt>
    <dgm:pt modelId="{F416B584-BF21-41FB-A427-96B0E4C133F4}">
      <dgm:prSet phldrT="[Текст]"/>
      <dgm:spPr/>
      <dgm:t>
        <a:bodyPr/>
        <a:lstStyle/>
        <a:p>
          <a:r>
            <a:rPr lang="ru-RU" dirty="0" smtClean="0"/>
            <a:t>Дороги и ЖКХ</a:t>
          </a:r>
          <a:endParaRPr lang="ru-RU" dirty="0"/>
        </a:p>
      </dgm:t>
    </dgm:pt>
    <dgm:pt modelId="{D9D40E7F-F42B-4468-9A12-A58CE8A52020}" type="parTrans" cxnId="{885255E9-0CD4-43A0-AC32-F1458FA550E4}">
      <dgm:prSet/>
      <dgm:spPr/>
      <dgm:t>
        <a:bodyPr/>
        <a:lstStyle/>
        <a:p>
          <a:endParaRPr lang="ru-RU"/>
        </a:p>
      </dgm:t>
    </dgm:pt>
    <dgm:pt modelId="{ADB9E122-8051-41EC-B44A-B9C716C2A5C4}" type="sibTrans" cxnId="{885255E9-0CD4-43A0-AC32-F1458FA550E4}">
      <dgm:prSet/>
      <dgm:spPr/>
      <dgm:t>
        <a:bodyPr/>
        <a:lstStyle/>
        <a:p>
          <a:endParaRPr lang="ru-RU"/>
        </a:p>
      </dgm:t>
    </dgm:pt>
    <dgm:pt modelId="{050A3401-EC90-4D55-A064-578BB0D10335}">
      <dgm:prSet phldrT="[Текст]"/>
      <dgm:spPr/>
      <dgm:t>
        <a:bodyPr/>
        <a:lstStyle/>
        <a:p>
          <a:r>
            <a:rPr lang="ru-RU" dirty="0" smtClean="0"/>
            <a:t>Спорт и молодежная политика</a:t>
          </a:r>
          <a:endParaRPr lang="ru-RU" dirty="0"/>
        </a:p>
      </dgm:t>
    </dgm:pt>
    <dgm:pt modelId="{92CBFAA7-D33F-4211-8E98-63BD400C7FBF}" type="parTrans" cxnId="{FA9C9A5B-C82F-48FE-87D5-4E8B73FD5EC4}">
      <dgm:prSet/>
      <dgm:spPr/>
      <dgm:t>
        <a:bodyPr/>
        <a:lstStyle/>
        <a:p>
          <a:endParaRPr lang="ru-RU"/>
        </a:p>
      </dgm:t>
    </dgm:pt>
    <dgm:pt modelId="{E8B6607B-1D83-46E3-9E88-3EF38978D005}" type="sibTrans" cxnId="{FA9C9A5B-C82F-48FE-87D5-4E8B73FD5EC4}">
      <dgm:prSet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F10DB-5938-4BD9-B177-922018A8D384}" type="pres">
      <dgm:prSet presAssocID="{E1B6FF38-4BF4-4080-AD43-3E6119FB242B}" presName="centerShape" presStyleLbl="node0" presStyleIdx="0" presStyleCnt="1" custScaleX="114120" custScaleY="401060" custLinFactNeighborX="-46158" custLinFactNeighborY="-1057"/>
      <dgm:spPr/>
      <dgm:t>
        <a:bodyPr/>
        <a:lstStyle/>
        <a:p>
          <a:endParaRPr lang="ru-RU"/>
        </a:p>
      </dgm:t>
    </dgm:pt>
    <dgm:pt modelId="{8136B89D-2E8A-44C8-B607-9AA682FECF56}" type="pres">
      <dgm:prSet presAssocID="{67E9B706-4447-4320-BF2B-B5E647336D25}" presName="parTrans" presStyleLbl="sibTrans2D1" presStyleIdx="0" presStyleCnt="5" custLinFactNeighborX="12606" custLinFactNeighborY="-13745"/>
      <dgm:spPr/>
      <dgm:t>
        <a:bodyPr/>
        <a:lstStyle/>
        <a:p>
          <a:endParaRPr lang="ru-RU"/>
        </a:p>
      </dgm:t>
    </dgm:pt>
    <dgm:pt modelId="{7C8377D6-1D63-4888-9B5E-CF539E315FA6}" type="pres">
      <dgm:prSet presAssocID="{67E9B706-4447-4320-BF2B-B5E647336D2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A152C45-220D-483D-920C-0D946E4A6EE6}" type="pres">
      <dgm:prSet presAssocID="{9C89655D-953A-46AB-AAF0-A815C5564ED5}" presName="node" presStyleLbl="node1" presStyleIdx="0" presStyleCnt="5" custScaleX="87810" custScaleY="87811" custRadScaleRad="110030" custRadScaleInc="-28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638B3-8848-4946-869A-54C94CC5D016}" type="pres">
      <dgm:prSet presAssocID="{B194E8AE-58CF-4FDB-81A0-1ABB846E1AE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1F67EDB-A1E3-488B-A07B-6C987459B19F}" type="pres">
      <dgm:prSet presAssocID="{B194E8AE-58CF-4FDB-81A0-1ABB846E1AE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D6AF679-CCC7-4879-A506-E583F949F970}" type="pres">
      <dgm:prSet presAssocID="{D243BD96-6490-422F-82B4-141BC92445C2}" presName="node" presStyleLbl="node1" presStyleIdx="1" presStyleCnt="5" custScaleX="87756" custScaleY="87756" custRadScaleRad="130937" custRadScaleInc="-86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2FF05-AD3E-41C3-8AF3-3847A758527C}" type="pres">
      <dgm:prSet presAssocID="{75A32918-4DCD-40FC-A086-0BD9FF72BB7C}" presName="parTrans" presStyleLbl="sibTrans2D1" presStyleIdx="2" presStyleCnt="5"/>
      <dgm:spPr/>
      <dgm:t>
        <a:bodyPr/>
        <a:lstStyle/>
        <a:p>
          <a:endParaRPr lang="ru-RU"/>
        </a:p>
      </dgm:t>
    </dgm:pt>
    <dgm:pt modelId="{2A566AE3-9F55-4E12-8E5F-6963AF41EBDD}" type="pres">
      <dgm:prSet presAssocID="{75A32918-4DCD-40FC-A086-0BD9FF72BB7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83BABE6-1BE2-4AAA-BCCB-2738709C2701}" type="pres">
      <dgm:prSet presAssocID="{5BCDE91E-EE3C-47B2-A57C-40BF28B093FC}" presName="node" presStyleLbl="node1" presStyleIdx="2" presStyleCnt="5" custScaleX="88753" custScaleY="88753" custRadScaleRad="118596" custRadScaleInc="-38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A2F83-02ED-450F-B37D-5CABAA310270}" type="pres">
      <dgm:prSet presAssocID="{D9D40E7F-F42B-4468-9A12-A58CE8A52020}" presName="parTrans" presStyleLbl="sibTrans2D1" presStyleIdx="3" presStyleCnt="5" custAng="100494" custScaleX="125124" custLinFactNeighborX="15555" custLinFactNeighborY="-4480"/>
      <dgm:spPr/>
      <dgm:t>
        <a:bodyPr/>
        <a:lstStyle/>
        <a:p>
          <a:endParaRPr lang="ru-RU"/>
        </a:p>
      </dgm:t>
    </dgm:pt>
    <dgm:pt modelId="{188B1987-AD9F-42B5-8A87-A0F6B37030D4}" type="pres">
      <dgm:prSet presAssocID="{D9D40E7F-F42B-4468-9A12-A58CE8A5202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D705141-AFBC-4788-8B3F-D35CD8FE1110}" type="pres">
      <dgm:prSet presAssocID="{F416B584-BF21-41FB-A427-96B0E4C133F4}" presName="node" presStyleLbl="node1" presStyleIdx="3" presStyleCnt="5" custScaleX="92829" custScaleY="95596" custRadScaleRad="107390" custRadScaleInc="-368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F7084-369B-41DA-8267-4DD87DE16E89}" type="pres">
      <dgm:prSet presAssocID="{92CBFAA7-D33F-4211-8E98-63BD400C7FBF}" presName="parTrans" presStyleLbl="sibTrans2D1" presStyleIdx="4" presStyleCnt="5" custLinFactNeighborX="1893" custLinFactNeighborY="7632"/>
      <dgm:spPr/>
      <dgm:t>
        <a:bodyPr/>
        <a:lstStyle/>
        <a:p>
          <a:endParaRPr lang="ru-RU"/>
        </a:p>
      </dgm:t>
    </dgm:pt>
    <dgm:pt modelId="{8B17F667-A43D-4550-8D3B-EFA6C73716BF}" type="pres">
      <dgm:prSet presAssocID="{92CBFAA7-D33F-4211-8E98-63BD400C7FB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D400125-6F90-4CBF-AE64-1F83D8784788}" type="pres">
      <dgm:prSet presAssocID="{050A3401-EC90-4D55-A064-578BB0D10335}" presName="node" presStyleLbl="node1" presStyleIdx="4" presStyleCnt="5" custScaleX="88510" custScaleY="88752" custRadScaleRad="88288" custRadScaleInc="-272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B3BD25-7B11-40D7-9FBC-DD6A10E1A692}" type="presOf" srcId="{92CBFAA7-D33F-4211-8E98-63BD400C7FBF}" destId="{A06F7084-369B-41DA-8267-4DD87DE16E89}" srcOrd="0" destOrd="0" presId="urn:microsoft.com/office/officeart/2005/8/layout/radial5"/>
    <dgm:cxn modelId="{3B7A2634-06AC-4D0C-8F1B-4A16D981DE3B}" type="presOf" srcId="{75A32918-4DCD-40FC-A086-0BD9FF72BB7C}" destId="{2A566AE3-9F55-4E12-8E5F-6963AF41EBDD}" srcOrd="1" destOrd="0" presId="urn:microsoft.com/office/officeart/2005/8/layout/radial5"/>
    <dgm:cxn modelId="{1E119FD5-183F-4DDA-9B1E-F1DDDBFE7860}" srcId="{E1B6FF38-4BF4-4080-AD43-3E6119FB242B}" destId="{5BCDE91E-EE3C-47B2-A57C-40BF28B093FC}" srcOrd="2" destOrd="0" parTransId="{75A32918-4DCD-40FC-A086-0BD9FF72BB7C}" sibTransId="{203D4192-DDB7-48D8-BA45-6E4EA5B4A4C1}"/>
    <dgm:cxn modelId="{06E6874F-80BA-49F6-A824-78D1D6D340D9}" srcId="{E1B6FF38-4BF4-4080-AD43-3E6119FB242B}" destId="{D243BD96-6490-422F-82B4-141BC92445C2}" srcOrd="1" destOrd="0" parTransId="{B194E8AE-58CF-4FDB-81A0-1ABB846E1AEF}" sibTransId="{2F227CF4-5060-4DE3-A7B1-AF6EC077897F}"/>
    <dgm:cxn modelId="{6A49EDA2-0D82-469D-9FA2-52CA5120A35B}" type="presOf" srcId="{E1B6FF38-4BF4-4080-AD43-3E6119FB242B}" destId="{4D2F10DB-5938-4BD9-B177-922018A8D384}" srcOrd="0" destOrd="0" presId="urn:microsoft.com/office/officeart/2005/8/layout/radial5"/>
    <dgm:cxn modelId="{89D5DC3F-347E-410F-9F5C-79038661FF45}" type="presOf" srcId="{5BCDE91E-EE3C-47B2-A57C-40BF28B093FC}" destId="{583BABE6-1BE2-4AAA-BCCB-2738709C2701}" srcOrd="0" destOrd="0" presId="urn:microsoft.com/office/officeart/2005/8/layout/radial5"/>
    <dgm:cxn modelId="{F1BCAA85-EBE8-4EF0-B5EF-5AB8318DECFD}" type="presOf" srcId="{67E9B706-4447-4320-BF2B-B5E647336D25}" destId="{7C8377D6-1D63-4888-9B5E-CF539E315FA6}" srcOrd="1" destOrd="0" presId="urn:microsoft.com/office/officeart/2005/8/layout/radial5"/>
    <dgm:cxn modelId="{77F49F7D-9CC5-48F1-A349-F23BC88B769B}" type="presOf" srcId="{9C89655D-953A-46AB-AAF0-A815C5564ED5}" destId="{EA152C45-220D-483D-920C-0D946E4A6EE6}" srcOrd="0" destOrd="0" presId="urn:microsoft.com/office/officeart/2005/8/layout/radial5"/>
    <dgm:cxn modelId="{7095CD5F-4F6E-409C-B69C-7E504C01A788}" type="presOf" srcId="{F416B584-BF21-41FB-A427-96B0E4C133F4}" destId="{AD705141-AFBC-4788-8B3F-D35CD8FE1110}" srcOrd="0" destOrd="0" presId="urn:microsoft.com/office/officeart/2005/8/layout/radial5"/>
    <dgm:cxn modelId="{65E5E425-1F54-44B6-850D-7ADB834624E8}" type="presOf" srcId="{D9D40E7F-F42B-4468-9A12-A58CE8A52020}" destId="{4C9A2F83-02ED-450F-B37D-5CABAA310270}" srcOrd="0" destOrd="0" presId="urn:microsoft.com/office/officeart/2005/8/layout/radial5"/>
    <dgm:cxn modelId="{885255E9-0CD4-43A0-AC32-F1458FA550E4}" srcId="{E1B6FF38-4BF4-4080-AD43-3E6119FB242B}" destId="{F416B584-BF21-41FB-A427-96B0E4C133F4}" srcOrd="3" destOrd="0" parTransId="{D9D40E7F-F42B-4468-9A12-A58CE8A52020}" sibTransId="{ADB9E122-8051-41EC-B44A-B9C716C2A5C4}"/>
    <dgm:cxn modelId="{3586C4D5-50D1-4893-953E-4ADF50AC56C8}" srcId="{E1B6FF38-4BF4-4080-AD43-3E6119FB242B}" destId="{9C89655D-953A-46AB-AAF0-A815C5564ED5}" srcOrd="0" destOrd="0" parTransId="{67E9B706-4447-4320-BF2B-B5E647336D25}" sibTransId="{2D92028E-C0DD-49A9-85A1-AE2B1F443C75}"/>
    <dgm:cxn modelId="{42580F3E-5013-45CA-B4BA-D521E834B6EB}" type="presOf" srcId="{050A3401-EC90-4D55-A064-578BB0D10335}" destId="{1D400125-6F90-4CBF-AE64-1F83D8784788}" srcOrd="0" destOrd="0" presId="urn:microsoft.com/office/officeart/2005/8/layout/radial5"/>
    <dgm:cxn modelId="{CB4C0CA8-C0D3-44B0-ADC0-E73483160BB4}" type="presOf" srcId="{B194E8AE-58CF-4FDB-81A0-1ABB846E1AEF}" destId="{134638B3-8848-4946-869A-54C94CC5D016}" srcOrd="0" destOrd="0" presId="urn:microsoft.com/office/officeart/2005/8/layout/radial5"/>
    <dgm:cxn modelId="{45A223CF-7290-42D0-BB34-C2C870735B7F}" type="presOf" srcId="{62041EF8-A58D-44B5-A3B2-A1912EC3048F}" destId="{3D2C9018-5075-4036-BED9-0D613613C723}" srcOrd="0" destOrd="0" presId="urn:microsoft.com/office/officeart/2005/8/layout/radial5"/>
    <dgm:cxn modelId="{1EF92CA0-9E61-4F2F-9486-3B1A95003150}" srcId="{62041EF8-A58D-44B5-A3B2-A1912EC3048F}" destId="{E1B6FF38-4BF4-4080-AD43-3E6119FB242B}" srcOrd="0" destOrd="0" parTransId="{4ACF94ED-CD00-4D9E-AFF7-C1ADD47774B1}" sibTransId="{4B28D371-9C3A-4F83-AA05-43C7189B8860}"/>
    <dgm:cxn modelId="{D5F0AB65-704B-4744-9601-8019F391671D}" type="presOf" srcId="{D9D40E7F-F42B-4468-9A12-A58CE8A52020}" destId="{188B1987-AD9F-42B5-8A87-A0F6B37030D4}" srcOrd="1" destOrd="0" presId="urn:microsoft.com/office/officeart/2005/8/layout/radial5"/>
    <dgm:cxn modelId="{FA9C9A5B-C82F-48FE-87D5-4E8B73FD5EC4}" srcId="{E1B6FF38-4BF4-4080-AD43-3E6119FB242B}" destId="{050A3401-EC90-4D55-A064-578BB0D10335}" srcOrd="4" destOrd="0" parTransId="{92CBFAA7-D33F-4211-8E98-63BD400C7FBF}" sibTransId="{E8B6607B-1D83-46E3-9E88-3EF38978D005}"/>
    <dgm:cxn modelId="{FC5A2313-D5F8-4FB6-970A-FDDEC20A9430}" type="presOf" srcId="{75A32918-4DCD-40FC-A086-0BD9FF72BB7C}" destId="{1EB2FF05-AD3E-41C3-8AF3-3847A758527C}" srcOrd="0" destOrd="0" presId="urn:microsoft.com/office/officeart/2005/8/layout/radial5"/>
    <dgm:cxn modelId="{ED889893-DA0C-49E1-9B23-1425F466C28F}" type="presOf" srcId="{B194E8AE-58CF-4FDB-81A0-1ABB846E1AEF}" destId="{C1F67EDB-A1E3-488B-A07B-6C987459B19F}" srcOrd="1" destOrd="0" presId="urn:microsoft.com/office/officeart/2005/8/layout/radial5"/>
    <dgm:cxn modelId="{F25AD45B-F84E-4903-B150-32E0AA673D14}" type="presOf" srcId="{D243BD96-6490-422F-82B4-141BC92445C2}" destId="{AD6AF679-CCC7-4879-A506-E583F949F970}" srcOrd="0" destOrd="0" presId="urn:microsoft.com/office/officeart/2005/8/layout/radial5"/>
    <dgm:cxn modelId="{6028D9F4-A1EF-47BF-B781-968A99A9F394}" type="presOf" srcId="{92CBFAA7-D33F-4211-8E98-63BD400C7FBF}" destId="{8B17F667-A43D-4550-8D3B-EFA6C73716BF}" srcOrd="1" destOrd="0" presId="urn:microsoft.com/office/officeart/2005/8/layout/radial5"/>
    <dgm:cxn modelId="{6D85725B-46C6-4CBC-B2F8-B3065781E686}" type="presOf" srcId="{67E9B706-4447-4320-BF2B-B5E647336D25}" destId="{8136B89D-2E8A-44C8-B607-9AA682FECF56}" srcOrd="0" destOrd="0" presId="urn:microsoft.com/office/officeart/2005/8/layout/radial5"/>
    <dgm:cxn modelId="{1EE17446-0B28-4A13-884F-D494628B83A7}" type="presParOf" srcId="{3D2C9018-5075-4036-BED9-0D613613C723}" destId="{4D2F10DB-5938-4BD9-B177-922018A8D384}" srcOrd="0" destOrd="0" presId="urn:microsoft.com/office/officeart/2005/8/layout/radial5"/>
    <dgm:cxn modelId="{86CA3F12-4F82-4F7E-B851-7540732811DB}" type="presParOf" srcId="{3D2C9018-5075-4036-BED9-0D613613C723}" destId="{8136B89D-2E8A-44C8-B607-9AA682FECF56}" srcOrd="1" destOrd="0" presId="urn:microsoft.com/office/officeart/2005/8/layout/radial5"/>
    <dgm:cxn modelId="{9F1A27FB-0E6C-4176-9C19-92CF8645A200}" type="presParOf" srcId="{8136B89D-2E8A-44C8-B607-9AA682FECF56}" destId="{7C8377D6-1D63-4888-9B5E-CF539E315FA6}" srcOrd="0" destOrd="0" presId="urn:microsoft.com/office/officeart/2005/8/layout/radial5"/>
    <dgm:cxn modelId="{D6352780-6485-4B27-B691-8D26905EE56C}" type="presParOf" srcId="{3D2C9018-5075-4036-BED9-0D613613C723}" destId="{EA152C45-220D-483D-920C-0D946E4A6EE6}" srcOrd="2" destOrd="0" presId="urn:microsoft.com/office/officeart/2005/8/layout/radial5"/>
    <dgm:cxn modelId="{3CA7763F-D8B7-4E72-B863-857F79666121}" type="presParOf" srcId="{3D2C9018-5075-4036-BED9-0D613613C723}" destId="{134638B3-8848-4946-869A-54C94CC5D016}" srcOrd="3" destOrd="0" presId="urn:microsoft.com/office/officeart/2005/8/layout/radial5"/>
    <dgm:cxn modelId="{2DAA34C7-E5DC-46F7-95CA-F01BF8E9A5B2}" type="presParOf" srcId="{134638B3-8848-4946-869A-54C94CC5D016}" destId="{C1F67EDB-A1E3-488B-A07B-6C987459B19F}" srcOrd="0" destOrd="0" presId="urn:microsoft.com/office/officeart/2005/8/layout/radial5"/>
    <dgm:cxn modelId="{5A1BD130-0B80-4EFA-B8CF-6F2F6259D7C0}" type="presParOf" srcId="{3D2C9018-5075-4036-BED9-0D613613C723}" destId="{AD6AF679-CCC7-4879-A506-E583F949F970}" srcOrd="4" destOrd="0" presId="urn:microsoft.com/office/officeart/2005/8/layout/radial5"/>
    <dgm:cxn modelId="{F39425FE-6D09-4D6A-8A03-C969D03F816A}" type="presParOf" srcId="{3D2C9018-5075-4036-BED9-0D613613C723}" destId="{1EB2FF05-AD3E-41C3-8AF3-3847A758527C}" srcOrd="5" destOrd="0" presId="urn:microsoft.com/office/officeart/2005/8/layout/radial5"/>
    <dgm:cxn modelId="{CFD6A454-C1BF-461E-B600-90924BC46E6E}" type="presParOf" srcId="{1EB2FF05-AD3E-41C3-8AF3-3847A758527C}" destId="{2A566AE3-9F55-4E12-8E5F-6963AF41EBDD}" srcOrd="0" destOrd="0" presId="urn:microsoft.com/office/officeart/2005/8/layout/radial5"/>
    <dgm:cxn modelId="{EA24BA4C-D92A-4D51-B458-5F6A6F06844E}" type="presParOf" srcId="{3D2C9018-5075-4036-BED9-0D613613C723}" destId="{583BABE6-1BE2-4AAA-BCCB-2738709C2701}" srcOrd="6" destOrd="0" presId="urn:microsoft.com/office/officeart/2005/8/layout/radial5"/>
    <dgm:cxn modelId="{5D108861-D89A-4454-9F57-A105FDFD0934}" type="presParOf" srcId="{3D2C9018-5075-4036-BED9-0D613613C723}" destId="{4C9A2F83-02ED-450F-B37D-5CABAA310270}" srcOrd="7" destOrd="0" presId="urn:microsoft.com/office/officeart/2005/8/layout/radial5"/>
    <dgm:cxn modelId="{ACB8519A-6ED6-438B-8D60-ED74EC4512FD}" type="presParOf" srcId="{4C9A2F83-02ED-450F-B37D-5CABAA310270}" destId="{188B1987-AD9F-42B5-8A87-A0F6B37030D4}" srcOrd="0" destOrd="0" presId="urn:microsoft.com/office/officeart/2005/8/layout/radial5"/>
    <dgm:cxn modelId="{DE8A7EF2-D4FC-4F22-9324-7F69751C9485}" type="presParOf" srcId="{3D2C9018-5075-4036-BED9-0D613613C723}" destId="{AD705141-AFBC-4788-8B3F-D35CD8FE1110}" srcOrd="8" destOrd="0" presId="urn:microsoft.com/office/officeart/2005/8/layout/radial5"/>
    <dgm:cxn modelId="{B0D4D0AC-7D17-49A6-B952-82E2C88170BA}" type="presParOf" srcId="{3D2C9018-5075-4036-BED9-0D613613C723}" destId="{A06F7084-369B-41DA-8267-4DD87DE16E89}" srcOrd="9" destOrd="0" presId="urn:microsoft.com/office/officeart/2005/8/layout/radial5"/>
    <dgm:cxn modelId="{5348F3EB-5F52-4E77-83F6-4857DA5BED90}" type="presParOf" srcId="{A06F7084-369B-41DA-8267-4DD87DE16E89}" destId="{8B17F667-A43D-4550-8D3B-EFA6C73716BF}" srcOrd="0" destOrd="0" presId="urn:microsoft.com/office/officeart/2005/8/layout/radial5"/>
    <dgm:cxn modelId="{A6AD289D-26A1-4665-809A-052B8E007163}" type="presParOf" srcId="{3D2C9018-5075-4036-BED9-0D613613C723}" destId="{1D400125-6F90-4CBF-AE64-1F83D878478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10D238-FB51-47C6-AEC9-BE4320B38B9C}" type="doc">
      <dgm:prSet loTypeId="urn:microsoft.com/office/officeart/2005/8/layout/hList9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B94B51-25CB-45FD-AAB5-9BC0F2D86DFF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Налоговая политика</a:t>
          </a:r>
          <a:endParaRPr lang="ru-RU" sz="14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67EAE99-E1BA-498B-87BD-D8A6CF451790}" type="parTrans" cxnId="{7A76BD14-1790-49F3-8BC0-740E688D41C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D987ED6-BA72-4CDE-8A6A-DDB6AA74A2F0}" type="sibTrans" cxnId="{7A76BD14-1790-49F3-8BC0-740E688D41C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4E5004FD-247D-476B-BB6D-759F4C50941B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Анализ социально-экономического обоснования установления льгот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15B04EE-85CE-46A4-96AC-519ECF962356}" type="parTrans" cxnId="{ACC237CF-0093-4DBA-BAE9-426B9FEA73AE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5F3AC01A-77CF-48FF-A738-DDDE6391261B}" type="sibTrans" cxnId="{ACC237CF-0093-4DBA-BAE9-426B9FEA73AE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DEDC50E8-5462-4E70-9D99-1B17B6D39802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 и физическими лицами по снижению налоговой задолженности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EB5F072-4B83-4060-BB72-BC634E02FB5E}" type="parTrans" cxnId="{30A256F8-B313-47D6-AA01-64F3797B403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4C6325A5-2942-4F1C-B084-DAB39EF532E9}" type="sibTrans" cxnId="{30A256F8-B313-47D6-AA01-64F3797B403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0F9F0ED5-F02A-400D-8481-0C09B102EAF4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труда и занятости</a:t>
          </a:r>
          <a:endParaRPr lang="ru-RU" sz="14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22F9266-29D5-4B79-825B-B6798D8D1BAA}" type="parTrans" cxnId="{57C4872A-7E58-43B1-ACFE-BFF9D892023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2AA1314-B185-4C0C-B145-3F0F6D65ED4E}" type="sibTrans" cxnId="{57C4872A-7E58-43B1-ACFE-BFF9D892023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FDDDB6B-0F64-4997-9F69-12E01906EBF1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имеющими факты (признаки) "нелегальной" занятости 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B02E7077-3CCE-43C2-A2E9-3E33A03CEDDA}" type="parTrans" cxnId="{214CFBAA-EEB3-41A6-B243-2784B432AFD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CD90988-C052-4F5B-94F0-C0441EAB67C7}" type="sibTrans" cxnId="{214CFBAA-EEB3-41A6-B243-2784B432AFD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FB57A2B-E170-4465-942E-9F43DB292E3D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выплачивающими З/П ниже МРОТ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37C34D41-A90B-47DF-AA7A-3CAD95C2CFA2}" type="parTrans" cxnId="{E8B0EBF4-8237-432F-9CED-FF00C4D98CF9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95908C11-B761-4CB6-8BC0-E27A572B184F}" type="sibTrans" cxnId="{E8B0EBF4-8237-432F-9CED-FF00C4D98CF9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AA0F9FC7-EF11-4AFF-B5A8-AE5C1BD70888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</a:t>
          </a:r>
          <a:r>
            <a:rPr lang="ru-RU" sz="12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имуществе-нных</a:t>
          </a:r>
          <a:r>
            <a:rPr lang="ru-RU" sz="12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отношений</a:t>
          </a:r>
          <a:endParaRPr lang="ru-RU" sz="12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4A5B033-0931-42BF-A603-7092ADCEFE48}" type="parTrans" cxnId="{53309E4D-A907-424F-B9DF-A59D2D7591D5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13827374-93F5-47FD-8283-EAE819212889}" type="sibTrans" cxnId="{53309E4D-A907-424F-B9DF-A59D2D7591D5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6E993C9-66CF-4726-A840-E371EA7365C9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Постановка на учет неучтенных объектов капитального строительства и земельных участков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4B8D62F-AA9A-4DFE-87B6-2F6BEC93973B}" type="parTrans" cxnId="{C6AF166A-E26A-4B74-9E41-4596C953CEA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75A6784D-8F7D-4BA6-A7DA-B66C24B75FDC}" type="sibTrans" cxnId="{C6AF166A-E26A-4B74-9E41-4596C953CEA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2E31307E-BF2F-440C-BCBF-1A92745DE201}">
      <dgm:prSet phldrT="[Текст]" custT="1"/>
      <dgm:spPr/>
      <dgm:t>
        <a:bodyPr tIns="36000" rIns="36000" bIns="36000" anchor="ctr" anchorCtr="0"/>
        <a:lstStyle/>
        <a:p>
          <a:pPr marL="0" indent="0"/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Совершенствование законодательства в части арендных ставок за использование муниципального имущества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5008C41-7159-4462-8E02-014422CD6BB0}" type="parTrans" cxnId="{559DE0AF-ADCD-45DF-835C-CC8E0F7EE5D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B5DC3B39-0CD5-491F-BA67-4109F8EE6589}" type="sibTrans" cxnId="{559DE0AF-ADCD-45DF-835C-CC8E0F7EE5D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5E02CF5-A979-482C-B04F-3FC633A59955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Мероприятия, нацеленные на вывод убыточных организаций на безубыточный уровень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E3E435F-B6FF-47C2-ADC7-67DB07953B81}" type="parTrans" cxnId="{A1B0BCBA-B4DE-41ED-8DF7-131A6EC71030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AF9D3DF7-8DCB-40DA-B28C-BAA24677E1EA}" type="sibTrans" cxnId="{A1B0BCBA-B4DE-41ED-8DF7-131A6EC71030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29AD87E-E3C6-44F2-886F-228F36F28E04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Привлечение новых налоговых резидентов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831F3E1-0630-4B6B-9AC8-962C712E7F6F}" type="parTrans" cxnId="{9DAAD5FD-1712-427A-A3EB-5AF812381FF7}">
      <dgm:prSet/>
      <dgm:spPr/>
      <dgm:t>
        <a:bodyPr/>
        <a:lstStyle/>
        <a:p>
          <a:endParaRPr lang="ru-RU"/>
        </a:p>
      </dgm:t>
    </dgm:pt>
    <dgm:pt modelId="{485A669B-5AD1-496F-8A3E-C0709013620E}" type="sibTrans" cxnId="{9DAAD5FD-1712-427A-A3EB-5AF812381FF7}">
      <dgm:prSet/>
      <dgm:spPr/>
      <dgm:t>
        <a:bodyPr/>
        <a:lstStyle/>
        <a:p>
          <a:endParaRPr lang="ru-RU"/>
        </a:p>
      </dgm:t>
    </dgm:pt>
    <dgm:pt modelId="{10885F79-1EF8-4713-BAE6-0022C778CBD8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по которым отклонения среднемесячной З/П превысило среднеотраслевое значение оплаты труда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5289FC1-D1D6-4CB1-AD1E-251BE412CC07}" type="parTrans" cxnId="{FEEC1D3E-5D8A-4BC3-BF10-60243565EB76}">
      <dgm:prSet/>
      <dgm:spPr/>
      <dgm:t>
        <a:bodyPr/>
        <a:lstStyle/>
        <a:p>
          <a:endParaRPr lang="ru-RU"/>
        </a:p>
      </dgm:t>
    </dgm:pt>
    <dgm:pt modelId="{483FAA8C-BA5A-4951-9F41-685369E8A862}" type="sibTrans" cxnId="{FEEC1D3E-5D8A-4BC3-BF10-60243565EB76}">
      <dgm:prSet/>
      <dgm:spPr/>
      <dgm:t>
        <a:bodyPr/>
        <a:lstStyle/>
        <a:p>
          <a:endParaRPr lang="ru-RU"/>
        </a:p>
      </dgm:t>
    </dgm:pt>
    <dgm:pt modelId="{E4E1B827-60AC-4A0D-8179-CF02C8B4176E}" type="pres">
      <dgm:prSet presAssocID="{1010D238-FB51-47C6-AEC9-BE4320B38B9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134B8D-80A1-4611-B8F5-C9B91EC34A4B}" type="pres">
      <dgm:prSet presAssocID="{18B94B51-25CB-45FD-AAB5-9BC0F2D86DFF}" presName="posSpace" presStyleCnt="0"/>
      <dgm:spPr/>
    </dgm:pt>
    <dgm:pt modelId="{FAA0687A-AA00-4A6B-B100-E21897ECBD8E}" type="pres">
      <dgm:prSet presAssocID="{18B94B51-25CB-45FD-AAB5-9BC0F2D86DFF}" presName="vertFlow" presStyleCnt="0"/>
      <dgm:spPr/>
    </dgm:pt>
    <dgm:pt modelId="{B77D6584-5D14-4B83-9797-37DD6D2BC5B6}" type="pres">
      <dgm:prSet presAssocID="{18B94B51-25CB-45FD-AAB5-9BC0F2D86DFF}" presName="topSpace" presStyleCnt="0"/>
      <dgm:spPr/>
    </dgm:pt>
    <dgm:pt modelId="{B1F75C85-B97A-4AA1-9BBB-EFE98F8C1E07}" type="pres">
      <dgm:prSet presAssocID="{18B94B51-25CB-45FD-AAB5-9BC0F2D86DFF}" presName="firstComp" presStyleCnt="0"/>
      <dgm:spPr/>
    </dgm:pt>
    <dgm:pt modelId="{219005CA-0C6B-48E4-865D-9F030E249A3C}" type="pres">
      <dgm:prSet presAssocID="{18B94B51-25CB-45FD-AAB5-9BC0F2D86DFF}" presName="firstChild" presStyleLbl="bgAccFollowNode1" presStyleIdx="0" presStyleCnt="9" custScaleY="72403" custLinFactY="17400" custLinFactNeighborX="9844" custLinFactNeighborY="100000"/>
      <dgm:spPr/>
      <dgm:t>
        <a:bodyPr/>
        <a:lstStyle/>
        <a:p>
          <a:endParaRPr lang="ru-RU"/>
        </a:p>
      </dgm:t>
    </dgm:pt>
    <dgm:pt modelId="{209447FD-47EA-47DE-AA72-DDAC612C6441}" type="pres">
      <dgm:prSet presAssocID="{18B94B51-25CB-45FD-AAB5-9BC0F2D86DFF}" presName="firstChildTx" presStyleLbl="b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61159-83DE-4707-9C19-1402985B5C6D}" type="pres">
      <dgm:prSet presAssocID="{329AD87E-E3C6-44F2-886F-228F36F28E04}" presName="comp" presStyleCnt="0"/>
      <dgm:spPr/>
    </dgm:pt>
    <dgm:pt modelId="{43920647-8628-4958-A83A-689AD9D4D6A4}" type="pres">
      <dgm:prSet presAssocID="{329AD87E-E3C6-44F2-886F-228F36F28E04}" presName="child" presStyleLbl="bgAccFollowNode1" presStyleIdx="1" presStyleCnt="9" custScaleY="52960" custLinFactY="19705" custLinFactNeighborX="9495" custLinFactNeighborY="100000"/>
      <dgm:spPr/>
      <dgm:t>
        <a:bodyPr/>
        <a:lstStyle/>
        <a:p>
          <a:endParaRPr lang="ru-RU"/>
        </a:p>
      </dgm:t>
    </dgm:pt>
    <dgm:pt modelId="{31D4E06D-C6A2-4B02-8155-5EF234ED1AC8}" type="pres">
      <dgm:prSet presAssocID="{329AD87E-E3C6-44F2-886F-228F36F28E04}" presName="childTx" presStyleLbl="b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09CD5-67E2-4E33-B610-557C9C9CFD68}" type="pres">
      <dgm:prSet presAssocID="{DEDC50E8-5462-4E70-9D99-1B17B6D39802}" presName="comp" presStyleCnt="0"/>
      <dgm:spPr/>
    </dgm:pt>
    <dgm:pt modelId="{05E4D00E-81EE-4369-A116-4E6FADB188B5}" type="pres">
      <dgm:prSet presAssocID="{DEDC50E8-5462-4E70-9D99-1B17B6D39802}" presName="child" presStyleLbl="bgAccFollowNode1" presStyleIdx="2" presStyleCnt="9" custScaleY="118378" custLinFactY="-26341" custLinFactNeighborX="9844" custLinFactNeighborY="-100000"/>
      <dgm:spPr/>
      <dgm:t>
        <a:bodyPr/>
        <a:lstStyle/>
        <a:p>
          <a:endParaRPr lang="ru-RU"/>
        </a:p>
      </dgm:t>
    </dgm:pt>
    <dgm:pt modelId="{064B996E-6BCB-4305-AF80-66034EFD5670}" type="pres">
      <dgm:prSet presAssocID="{DEDC50E8-5462-4E70-9D99-1B17B6D39802}" presName="childTx" presStyleLbl="b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B90F3-D579-446C-9C27-551C50E9A622}" type="pres">
      <dgm:prSet presAssocID="{F5E02CF5-A979-482C-B04F-3FC633A59955}" presName="comp" presStyleCnt="0"/>
      <dgm:spPr/>
    </dgm:pt>
    <dgm:pt modelId="{27735BBA-C0B1-460A-84C4-E498667DD4B2}" type="pres">
      <dgm:prSet presAssocID="{F5E02CF5-A979-482C-B04F-3FC633A59955}" presName="child" presStyleLbl="bgAccFollowNode1" presStyleIdx="3" presStyleCnt="9" custLinFactNeighborX="9514" custLinFactNeighborY="3530"/>
      <dgm:spPr/>
      <dgm:t>
        <a:bodyPr/>
        <a:lstStyle/>
        <a:p>
          <a:endParaRPr lang="ru-RU"/>
        </a:p>
      </dgm:t>
    </dgm:pt>
    <dgm:pt modelId="{2C102498-A7F9-4935-BE4C-6C71CACA0A2B}" type="pres">
      <dgm:prSet presAssocID="{F5E02CF5-A979-482C-B04F-3FC633A59955}" presName="childTx" presStyleLbl="b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6499A-7D41-4C2F-BC00-428291B47094}" type="pres">
      <dgm:prSet presAssocID="{18B94B51-25CB-45FD-AAB5-9BC0F2D86DFF}" presName="negSpace" presStyleCnt="0"/>
      <dgm:spPr/>
    </dgm:pt>
    <dgm:pt modelId="{0F0CF420-D880-413A-A812-FC1D3B4889F1}" type="pres">
      <dgm:prSet presAssocID="{18B94B51-25CB-45FD-AAB5-9BC0F2D86DFF}" presName="circle" presStyleLbl="node1" presStyleIdx="0" presStyleCnt="3" custLinFactNeighborX="8010" custLinFactNeighborY="13767"/>
      <dgm:spPr/>
      <dgm:t>
        <a:bodyPr/>
        <a:lstStyle/>
        <a:p>
          <a:endParaRPr lang="ru-RU"/>
        </a:p>
      </dgm:t>
    </dgm:pt>
    <dgm:pt modelId="{A7E42D56-91E6-46C0-8ED1-BEF7BF17CA94}" type="pres">
      <dgm:prSet presAssocID="{ED987ED6-BA72-4CDE-8A6A-DDB6AA74A2F0}" presName="transSpace" presStyleCnt="0"/>
      <dgm:spPr/>
    </dgm:pt>
    <dgm:pt modelId="{16AC45DD-05C0-4DC4-9E5B-2D6905CFB3D6}" type="pres">
      <dgm:prSet presAssocID="{0F9F0ED5-F02A-400D-8481-0C09B102EAF4}" presName="posSpace" presStyleCnt="0"/>
      <dgm:spPr/>
    </dgm:pt>
    <dgm:pt modelId="{3650A09E-C524-4904-A122-E913978C0476}" type="pres">
      <dgm:prSet presAssocID="{0F9F0ED5-F02A-400D-8481-0C09B102EAF4}" presName="vertFlow" presStyleCnt="0"/>
      <dgm:spPr/>
    </dgm:pt>
    <dgm:pt modelId="{CD45BF87-9EBF-4C7D-9508-B2C350908D17}" type="pres">
      <dgm:prSet presAssocID="{0F9F0ED5-F02A-400D-8481-0C09B102EAF4}" presName="topSpace" presStyleCnt="0"/>
      <dgm:spPr/>
    </dgm:pt>
    <dgm:pt modelId="{EC6B565F-0603-4962-B654-6D9A813B7E56}" type="pres">
      <dgm:prSet presAssocID="{0F9F0ED5-F02A-400D-8481-0C09B102EAF4}" presName="firstComp" presStyleCnt="0"/>
      <dgm:spPr/>
    </dgm:pt>
    <dgm:pt modelId="{6C84E473-7A81-4633-831D-141F87A005F8}" type="pres">
      <dgm:prSet presAssocID="{0F9F0ED5-F02A-400D-8481-0C09B102EAF4}" presName="firstChild" presStyleLbl="bgAccFollowNode1" presStyleIdx="4" presStyleCnt="9" custLinFactNeighborX="5" custLinFactNeighborY="1029"/>
      <dgm:spPr/>
      <dgm:t>
        <a:bodyPr/>
        <a:lstStyle/>
        <a:p>
          <a:endParaRPr lang="ru-RU"/>
        </a:p>
      </dgm:t>
    </dgm:pt>
    <dgm:pt modelId="{A7B5AF88-8FF0-43A9-8498-10060E623C77}" type="pres">
      <dgm:prSet presAssocID="{0F9F0ED5-F02A-400D-8481-0C09B102EAF4}" presName="firstChildTx" presStyleLbl="b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8095B-5E10-41D1-A732-178743F7D1D5}" type="pres">
      <dgm:prSet presAssocID="{FFB57A2B-E170-4465-942E-9F43DB292E3D}" presName="comp" presStyleCnt="0"/>
      <dgm:spPr/>
    </dgm:pt>
    <dgm:pt modelId="{0B75528C-B633-4F0A-BDC8-DFC7C482A214}" type="pres">
      <dgm:prSet presAssocID="{FFB57A2B-E170-4465-942E-9F43DB292E3D}" presName="child" presStyleLbl="bgAccFollowNode1" presStyleIdx="5" presStyleCnt="9" custAng="0" custScaleY="69768" custLinFactNeighborX="226" custLinFactNeighborY="1627"/>
      <dgm:spPr/>
      <dgm:t>
        <a:bodyPr/>
        <a:lstStyle/>
        <a:p>
          <a:endParaRPr lang="ru-RU"/>
        </a:p>
      </dgm:t>
    </dgm:pt>
    <dgm:pt modelId="{72127C05-DD11-478A-9D36-458947742334}" type="pres">
      <dgm:prSet presAssocID="{FFB57A2B-E170-4465-942E-9F43DB292E3D}" presName="childTx" presStyleLbl="b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E276C-CE3F-43F2-97C4-CC99B6B0EF73}" type="pres">
      <dgm:prSet presAssocID="{10885F79-1EF8-4713-BAE6-0022C778CBD8}" presName="comp" presStyleCnt="0"/>
      <dgm:spPr/>
    </dgm:pt>
    <dgm:pt modelId="{101A6A3A-31DD-4145-A807-7050A3E16E06}" type="pres">
      <dgm:prSet presAssocID="{10885F79-1EF8-4713-BAE6-0022C778CBD8}" presName="child" presStyleLbl="bgAccFollowNode1" presStyleIdx="6" presStyleCnt="9" custAng="0" custScaleY="161880" custLinFactNeighborX="226" custLinFactNeighborY="1627"/>
      <dgm:spPr/>
      <dgm:t>
        <a:bodyPr/>
        <a:lstStyle/>
        <a:p>
          <a:endParaRPr lang="ru-RU"/>
        </a:p>
      </dgm:t>
    </dgm:pt>
    <dgm:pt modelId="{F97EE8B5-184B-49A4-9DCD-A85AE54EEA2B}" type="pres">
      <dgm:prSet presAssocID="{10885F79-1EF8-4713-BAE6-0022C778CBD8}" presName="childTx" presStyleLbl="b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A0943-B796-4E68-A9CD-B1453B50CA03}" type="pres">
      <dgm:prSet presAssocID="{0F9F0ED5-F02A-400D-8481-0C09B102EAF4}" presName="negSpace" presStyleCnt="0"/>
      <dgm:spPr/>
    </dgm:pt>
    <dgm:pt modelId="{BCE4B423-FBF5-425E-924F-17746D5B8F96}" type="pres">
      <dgm:prSet presAssocID="{0F9F0ED5-F02A-400D-8481-0C09B102EAF4}" presName="circle" presStyleLbl="node1" presStyleIdx="1" presStyleCnt="3" custLinFactNeighborX="5" custLinFactNeighborY="8018"/>
      <dgm:spPr/>
      <dgm:t>
        <a:bodyPr/>
        <a:lstStyle/>
        <a:p>
          <a:endParaRPr lang="ru-RU"/>
        </a:p>
      </dgm:t>
    </dgm:pt>
    <dgm:pt modelId="{6BBACAE2-5DCC-4427-8A8C-252C42A8C558}" type="pres">
      <dgm:prSet presAssocID="{E2AA1314-B185-4C0C-B145-3F0F6D65ED4E}" presName="transSpace" presStyleCnt="0"/>
      <dgm:spPr/>
    </dgm:pt>
    <dgm:pt modelId="{5EEA522B-FD73-4254-AB45-8A39C4E54806}" type="pres">
      <dgm:prSet presAssocID="{AA0F9FC7-EF11-4AFF-B5A8-AE5C1BD70888}" presName="posSpace" presStyleCnt="0"/>
      <dgm:spPr/>
    </dgm:pt>
    <dgm:pt modelId="{904571D2-29E3-4352-A01F-9A8605A39FF4}" type="pres">
      <dgm:prSet presAssocID="{AA0F9FC7-EF11-4AFF-B5A8-AE5C1BD70888}" presName="vertFlow" presStyleCnt="0"/>
      <dgm:spPr/>
    </dgm:pt>
    <dgm:pt modelId="{64F3F3C2-9822-4125-AF14-2AB6A15A0A31}" type="pres">
      <dgm:prSet presAssocID="{AA0F9FC7-EF11-4AFF-B5A8-AE5C1BD70888}" presName="topSpace" presStyleCnt="0"/>
      <dgm:spPr/>
    </dgm:pt>
    <dgm:pt modelId="{E05D42AB-E90B-46CA-A5F4-1FA5C8A87D61}" type="pres">
      <dgm:prSet presAssocID="{AA0F9FC7-EF11-4AFF-B5A8-AE5C1BD70888}" presName="firstComp" presStyleCnt="0"/>
      <dgm:spPr/>
    </dgm:pt>
    <dgm:pt modelId="{49CF51D4-EA94-488E-9FDA-C10420F49B9B}" type="pres">
      <dgm:prSet presAssocID="{AA0F9FC7-EF11-4AFF-B5A8-AE5C1BD70888}" presName="firstChild" presStyleLbl="bgAccFollowNode1" presStyleIdx="7" presStyleCnt="9" custScaleY="111494" custLinFactNeighborX="-9505" custLinFactNeighborY="1029"/>
      <dgm:spPr/>
      <dgm:t>
        <a:bodyPr/>
        <a:lstStyle/>
        <a:p>
          <a:endParaRPr lang="ru-RU"/>
        </a:p>
      </dgm:t>
    </dgm:pt>
    <dgm:pt modelId="{BECE80DF-DE5E-4028-8C34-479A4D442C8B}" type="pres">
      <dgm:prSet presAssocID="{AA0F9FC7-EF11-4AFF-B5A8-AE5C1BD70888}" presName="firstChildTx" presStyleLbl="b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F3368-9D15-4C0A-B9E0-3A57ABCEA56A}" type="pres">
      <dgm:prSet presAssocID="{2E31307E-BF2F-440C-BCBF-1A92745DE201}" presName="comp" presStyleCnt="0"/>
      <dgm:spPr/>
    </dgm:pt>
    <dgm:pt modelId="{F318DD30-FC5A-440D-9988-C120D6F97852}" type="pres">
      <dgm:prSet presAssocID="{2E31307E-BF2F-440C-BCBF-1A92745DE201}" presName="child" presStyleLbl="bgAccFollowNode1" presStyleIdx="8" presStyleCnt="9" custScaleX="100539" custScaleY="120674" custLinFactNeighborX="-9505" custLinFactNeighborY="1029"/>
      <dgm:spPr/>
      <dgm:t>
        <a:bodyPr/>
        <a:lstStyle/>
        <a:p>
          <a:endParaRPr lang="ru-RU"/>
        </a:p>
      </dgm:t>
    </dgm:pt>
    <dgm:pt modelId="{23E6D3DC-D99B-4186-B294-91E7FFE0440C}" type="pres">
      <dgm:prSet presAssocID="{2E31307E-BF2F-440C-BCBF-1A92745DE201}" presName="childTx" presStyleLbl="b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DB54A-AE20-4615-AA49-A5659EBA0742}" type="pres">
      <dgm:prSet presAssocID="{AA0F9FC7-EF11-4AFF-B5A8-AE5C1BD70888}" presName="negSpace" presStyleCnt="0"/>
      <dgm:spPr/>
    </dgm:pt>
    <dgm:pt modelId="{B868963C-11C7-42B9-A074-F5001EAB51F4}" type="pres">
      <dgm:prSet presAssocID="{AA0F9FC7-EF11-4AFF-B5A8-AE5C1BD70888}" presName="circle" presStyleLbl="node1" presStyleIdx="2" presStyleCnt="3" custLinFactNeighborX="-6199" custLinFactNeighborY="6779"/>
      <dgm:spPr/>
      <dgm:t>
        <a:bodyPr/>
        <a:lstStyle/>
        <a:p>
          <a:endParaRPr lang="ru-RU"/>
        </a:p>
      </dgm:t>
    </dgm:pt>
  </dgm:ptLst>
  <dgm:cxnLst>
    <dgm:cxn modelId="{967ABC4A-813C-4E79-AE12-057D1BEFF485}" type="presOf" srcId="{1010D238-FB51-47C6-AEC9-BE4320B38B9C}" destId="{E4E1B827-60AC-4A0D-8179-CF02C8B4176E}" srcOrd="0" destOrd="0" presId="urn:microsoft.com/office/officeart/2005/8/layout/hList9"/>
    <dgm:cxn modelId="{A4A4B33A-76EA-47A9-A35A-706E4D91186E}" type="presOf" srcId="{4E5004FD-247D-476B-BB6D-759F4C50941B}" destId="{219005CA-0C6B-48E4-865D-9F030E249A3C}" srcOrd="0" destOrd="0" presId="urn:microsoft.com/office/officeart/2005/8/layout/hList9"/>
    <dgm:cxn modelId="{508475EE-B372-4F44-BA26-0442A7C1FB11}" type="presOf" srcId="{DEDC50E8-5462-4E70-9D99-1B17B6D39802}" destId="{05E4D00E-81EE-4369-A116-4E6FADB188B5}" srcOrd="0" destOrd="0" presId="urn:microsoft.com/office/officeart/2005/8/layout/hList9"/>
    <dgm:cxn modelId="{4EF777D3-354C-4D17-A0D5-A2B90CA95AF9}" type="presOf" srcId="{2E31307E-BF2F-440C-BCBF-1A92745DE201}" destId="{F318DD30-FC5A-440D-9988-C120D6F97852}" srcOrd="0" destOrd="0" presId="urn:microsoft.com/office/officeart/2005/8/layout/hList9"/>
    <dgm:cxn modelId="{FEEC1D3E-5D8A-4BC3-BF10-60243565EB76}" srcId="{0F9F0ED5-F02A-400D-8481-0C09B102EAF4}" destId="{10885F79-1EF8-4713-BAE6-0022C778CBD8}" srcOrd="2" destOrd="0" parTransId="{65289FC1-D1D6-4CB1-AD1E-251BE412CC07}" sibTransId="{483FAA8C-BA5A-4951-9F41-685369E8A862}"/>
    <dgm:cxn modelId="{C6AF166A-E26A-4B74-9E41-4596C953CEA2}" srcId="{AA0F9FC7-EF11-4AFF-B5A8-AE5C1BD70888}" destId="{36E993C9-66CF-4726-A840-E371EA7365C9}" srcOrd="0" destOrd="0" parTransId="{E4B8D62F-AA9A-4DFE-87B6-2F6BEC93973B}" sibTransId="{75A6784D-8F7D-4BA6-A7DA-B66C24B75FDC}"/>
    <dgm:cxn modelId="{57C4872A-7E58-43B1-ACFE-BFF9D8920238}" srcId="{1010D238-FB51-47C6-AEC9-BE4320B38B9C}" destId="{0F9F0ED5-F02A-400D-8481-0C09B102EAF4}" srcOrd="1" destOrd="0" parTransId="{522F9266-29D5-4B79-825B-B6798D8D1BAA}" sibTransId="{E2AA1314-B185-4C0C-B145-3F0F6D65ED4E}"/>
    <dgm:cxn modelId="{67DECE27-0F37-42FC-A4C0-51D0EC5C53A7}" type="presOf" srcId="{10885F79-1EF8-4713-BAE6-0022C778CBD8}" destId="{F97EE8B5-184B-49A4-9DCD-A85AE54EEA2B}" srcOrd="1" destOrd="0" presId="urn:microsoft.com/office/officeart/2005/8/layout/hList9"/>
    <dgm:cxn modelId="{A6A3061E-1BC6-436C-B499-15C218DA8A06}" type="presOf" srcId="{0F9F0ED5-F02A-400D-8481-0C09B102EAF4}" destId="{BCE4B423-FBF5-425E-924F-17746D5B8F96}" srcOrd="0" destOrd="0" presId="urn:microsoft.com/office/officeart/2005/8/layout/hList9"/>
    <dgm:cxn modelId="{A1B0BCBA-B4DE-41ED-8DF7-131A6EC71030}" srcId="{18B94B51-25CB-45FD-AAB5-9BC0F2D86DFF}" destId="{F5E02CF5-A979-482C-B04F-3FC633A59955}" srcOrd="3" destOrd="0" parTransId="{AE3E435F-B6FF-47C2-ADC7-67DB07953B81}" sibTransId="{AF9D3DF7-8DCB-40DA-B28C-BAA24677E1EA}"/>
    <dgm:cxn modelId="{7A76BD14-1790-49F3-8BC0-740E688D41C7}" srcId="{1010D238-FB51-47C6-AEC9-BE4320B38B9C}" destId="{18B94B51-25CB-45FD-AAB5-9BC0F2D86DFF}" srcOrd="0" destOrd="0" parTransId="{E67EAE99-E1BA-498B-87BD-D8A6CF451790}" sibTransId="{ED987ED6-BA72-4CDE-8A6A-DDB6AA74A2F0}"/>
    <dgm:cxn modelId="{8F37778D-AF2B-44A2-83E5-1A3223FA84EA}" type="presOf" srcId="{F5E02CF5-A979-482C-B04F-3FC633A59955}" destId="{27735BBA-C0B1-460A-84C4-E498667DD4B2}" srcOrd="0" destOrd="0" presId="urn:microsoft.com/office/officeart/2005/8/layout/hList9"/>
    <dgm:cxn modelId="{8F686A00-6D69-49F9-84B8-413AC7758953}" type="presOf" srcId="{3FDDDB6B-0F64-4997-9F69-12E01906EBF1}" destId="{A7B5AF88-8FF0-43A9-8498-10060E623C77}" srcOrd="1" destOrd="0" presId="urn:microsoft.com/office/officeart/2005/8/layout/hList9"/>
    <dgm:cxn modelId="{778D04FF-EF64-46AA-9E6B-C22FD97CC577}" type="presOf" srcId="{FFB57A2B-E170-4465-942E-9F43DB292E3D}" destId="{72127C05-DD11-478A-9D36-458947742334}" srcOrd="1" destOrd="0" presId="urn:microsoft.com/office/officeart/2005/8/layout/hList9"/>
    <dgm:cxn modelId="{9DAAD5FD-1712-427A-A3EB-5AF812381FF7}" srcId="{18B94B51-25CB-45FD-AAB5-9BC0F2D86DFF}" destId="{329AD87E-E3C6-44F2-886F-228F36F28E04}" srcOrd="1" destOrd="0" parTransId="{2831F3E1-0630-4B6B-9AC8-962C712E7F6F}" sibTransId="{485A669B-5AD1-496F-8A3E-C0709013620E}"/>
    <dgm:cxn modelId="{559DE0AF-ADCD-45DF-835C-CC8E0F7EE5D2}" srcId="{AA0F9FC7-EF11-4AFF-B5A8-AE5C1BD70888}" destId="{2E31307E-BF2F-440C-BCBF-1A92745DE201}" srcOrd="1" destOrd="0" parTransId="{65008C41-7159-4462-8E02-014422CD6BB0}" sibTransId="{B5DC3B39-0CD5-491F-BA67-4109F8EE6589}"/>
    <dgm:cxn modelId="{EF5A8EBE-32CB-4C1B-89E8-A5E49C5308DB}" type="presOf" srcId="{4E5004FD-247D-476B-BB6D-759F4C50941B}" destId="{209447FD-47EA-47DE-AA72-DDAC612C6441}" srcOrd="1" destOrd="0" presId="urn:microsoft.com/office/officeart/2005/8/layout/hList9"/>
    <dgm:cxn modelId="{D08FAF44-C41B-4A45-B164-5BAB35168401}" type="presOf" srcId="{18B94B51-25CB-45FD-AAB5-9BC0F2D86DFF}" destId="{0F0CF420-D880-413A-A812-FC1D3B4889F1}" srcOrd="0" destOrd="0" presId="urn:microsoft.com/office/officeart/2005/8/layout/hList9"/>
    <dgm:cxn modelId="{30A256F8-B313-47D6-AA01-64F3797B4037}" srcId="{18B94B51-25CB-45FD-AAB5-9BC0F2D86DFF}" destId="{DEDC50E8-5462-4E70-9D99-1B17B6D39802}" srcOrd="2" destOrd="0" parTransId="{5EB5F072-4B83-4060-BB72-BC634E02FB5E}" sibTransId="{4C6325A5-2942-4F1C-B084-DAB39EF532E9}"/>
    <dgm:cxn modelId="{3DD84F1E-7FB3-48C7-8063-260E966C88F3}" type="presOf" srcId="{36E993C9-66CF-4726-A840-E371EA7365C9}" destId="{BECE80DF-DE5E-4028-8C34-479A4D442C8B}" srcOrd="1" destOrd="0" presId="urn:microsoft.com/office/officeart/2005/8/layout/hList9"/>
    <dgm:cxn modelId="{53309E4D-A907-424F-B9DF-A59D2D7591D5}" srcId="{1010D238-FB51-47C6-AEC9-BE4320B38B9C}" destId="{AA0F9FC7-EF11-4AFF-B5A8-AE5C1BD70888}" srcOrd="2" destOrd="0" parTransId="{34A5B033-0931-42BF-A603-7092ADCEFE48}" sibTransId="{13827374-93F5-47FD-8283-EAE819212889}"/>
    <dgm:cxn modelId="{216CD67E-96BE-4D0D-A399-C791505AA3A0}" type="presOf" srcId="{3FDDDB6B-0F64-4997-9F69-12E01906EBF1}" destId="{6C84E473-7A81-4633-831D-141F87A005F8}" srcOrd="0" destOrd="0" presId="urn:microsoft.com/office/officeart/2005/8/layout/hList9"/>
    <dgm:cxn modelId="{8FB852CA-38B0-4422-A023-5F3856F98E59}" type="presOf" srcId="{2E31307E-BF2F-440C-BCBF-1A92745DE201}" destId="{23E6D3DC-D99B-4186-B294-91E7FFE0440C}" srcOrd="1" destOrd="0" presId="urn:microsoft.com/office/officeart/2005/8/layout/hList9"/>
    <dgm:cxn modelId="{E8B0EBF4-8237-432F-9CED-FF00C4D98CF9}" srcId="{0F9F0ED5-F02A-400D-8481-0C09B102EAF4}" destId="{FFB57A2B-E170-4465-942E-9F43DB292E3D}" srcOrd="1" destOrd="0" parTransId="{37C34D41-A90B-47DF-AA7A-3CAD95C2CFA2}" sibTransId="{95908C11-B761-4CB6-8BC0-E27A572B184F}"/>
    <dgm:cxn modelId="{082928AE-393E-4E02-9B4F-8ADBFBED330D}" type="presOf" srcId="{10885F79-1EF8-4713-BAE6-0022C778CBD8}" destId="{101A6A3A-31DD-4145-A807-7050A3E16E06}" srcOrd="0" destOrd="0" presId="urn:microsoft.com/office/officeart/2005/8/layout/hList9"/>
    <dgm:cxn modelId="{60CEBB25-7AB6-4DCC-B0F3-7F68B702A396}" type="presOf" srcId="{329AD87E-E3C6-44F2-886F-228F36F28E04}" destId="{31D4E06D-C6A2-4B02-8155-5EF234ED1AC8}" srcOrd="1" destOrd="0" presId="urn:microsoft.com/office/officeart/2005/8/layout/hList9"/>
    <dgm:cxn modelId="{085E2F1C-E60A-42D9-A020-6135445F4CAC}" type="presOf" srcId="{F5E02CF5-A979-482C-B04F-3FC633A59955}" destId="{2C102498-A7F9-4935-BE4C-6C71CACA0A2B}" srcOrd="1" destOrd="0" presId="urn:microsoft.com/office/officeart/2005/8/layout/hList9"/>
    <dgm:cxn modelId="{DA86F33A-1B71-4B06-87D0-604E7730C8B7}" type="presOf" srcId="{FFB57A2B-E170-4465-942E-9F43DB292E3D}" destId="{0B75528C-B633-4F0A-BDC8-DFC7C482A214}" srcOrd="0" destOrd="0" presId="urn:microsoft.com/office/officeart/2005/8/layout/hList9"/>
    <dgm:cxn modelId="{ACC237CF-0093-4DBA-BAE9-426B9FEA73AE}" srcId="{18B94B51-25CB-45FD-AAB5-9BC0F2D86DFF}" destId="{4E5004FD-247D-476B-BB6D-759F4C50941B}" srcOrd="0" destOrd="0" parTransId="{E15B04EE-85CE-46A4-96AC-519ECF962356}" sibTransId="{5F3AC01A-77CF-48FF-A738-DDDE6391261B}"/>
    <dgm:cxn modelId="{6B30C646-AE94-4C88-BAAF-410CEDA9B45D}" type="presOf" srcId="{329AD87E-E3C6-44F2-886F-228F36F28E04}" destId="{43920647-8628-4958-A83A-689AD9D4D6A4}" srcOrd="0" destOrd="0" presId="urn:microsoft.com/office/officeart/2005/8/layout/hList9"/>
    <dgm:cxn modelId="{3B84412B-9A19-4035-85DF-92C51E1E00CF}" type="presOf" srcId="{AA0F9FC7-EF11-4AFF-B5A8-AE5C1BD70888}" destId="{B868963C-11C7-42B9-A074-F5001EAB51F4}" srcOrd="0" destOrd="0" presId="urn:microsoft.com/office/officeart/2005/8/layout/hList9"/>
    <dgm:cxn modelId="{8B471F83-F5CA-4E3E-9EA2-91F52B8BD638}" type="presOf" srcId="{36E993C9-66CF-4726-A840-E371EA7365C9}" destId="{49CF51D4-EA94-488E-9FDA-C10420F49B9B}" srcOrd="0" destOrd="0" presId="urn:microsoft.com/office/officeart/2005/8/layout/hList9"/>
    <dgm:cxn modelId="{214CFBAA-EEB3-41A6-B243-2784B432AFD8}" srcId="{0F9F0ED5-F02A-400D-8481-0C09B102EAF4}" destId="{3FDDDB6B-0F64-4997-9F69-12E01906EBF1}" srcOrd="0" destOrd="0" parTransId="{B02E7077-3CCE-43C2-A2E9-3E33A03CEDDA}" sibTransId="{FCD90988-C052-4F5B-94F0-C0441EAB67C7}"/>
    <dgm:cxn modelId="{7B8DBF2A-AB2E-4B37-A75B-21D105A0CE53}" type="presOf" srcId="{DEDC50E8-5462-4E70-9D99-1B17B6D39802}" destId="{064B996E-6BCB-4305-AF80-66034EFD5670}" srcOrd="1" destOrd="0" presId="urn:microsoft.com/office/officeart/2005/8/layout/hList9"/>
    <dgm:cxn modelId="{53518E1D-C1A1-4F5E-8021-1C8E5AE08992}" type="presParOf" srcId="{E4E1B827-60AC-4A0D-8179-CF02C8B4176E}" destId="{81134B8D-80A1-4611-B8F5-C9B91EC34A4B}" srcOrd="0" destOrd="0" presId="urn:microsoft.com/office/officeart/2005/8/layout/hList9"/>
    <dgm:cxn modelId="{AC194D38-1704-44B9-AE2B-56C492FA4B14}" type="presParOf" srcId="{E4E1B827-60AC-4A0D-8179-CF02C8B4176E}" destId="{FAA0687A-AA00-4A6B-B100-E21897ECBD8E}" srcOrd="1" destOrd="0" presId="urn:microsoft.com/office/officeart/2005/8/layout/hList9"/>
    <dgm:cxn modelId="{86FFA322-4468-4684-AA69-7A0511F7CB2A}" type="presParOf" srcId="{FAA0687A-AA00-4A6B-B100-E21897ECBD8E}" destId="{B77D6584-5D14-4B83-9797-37DD6D2BC5B6}" srcOrd="0" destOrd="0" presId="urn:microsoft.com/office/officeart/2005/8/layout/hList9"/>
    <dgm:cxn modelId="{FDE6250F-2FD7-430F-9F8E-112173772FD9}" type="presParOf" srcId="{FAA0687A-AA00-4A6B-B100-E21897ECBD8E}" destId="{B1F75C85-B97A-4AA1-9BBB-EFE98F8C1E07}" srcOrd="1" destOrd="0" presId="urn:microsoft.com/office/officeart/2005/8/layout/hList9"/>
    <dgm:cxn modelId="{C56F2C46-A19A-4099-81EF-6A49C2A734A9}" type="presParOf" srcId="{B1F75C85-B97A-4AA1-9BBB-EFE98F8C1E07}" destId="{219005CA-0C6B-48E4-865D-9F030E249A3C}" srcOrd="0" destOrd="0" presId="urn:microsoft.com/office/officeart/2005/8/layout/hList9"/>
    <dgm:cxn modelId="{CCF49712-909A-4B2F-B196-407721E0D728}" type="presParOf" srcId="{B1F75C85-B97A-4AA1-9BBB-EFE98F8C1E07}" destId="{209447FD-47EA-47DE-AA72-DDAC612C6441}" srcOrd="1" destOrd="0" presId="urn:microsoft.com/office/officeart/2005/8/layout/hList9"/>
    <dgm:cxn modelId="{C1C7E061-FE96-42DF-A42B-CEA0902DA4C7}" type="presParOf" srcId="{FAA0687A-AA00-4A6B-B100-E21897ECBD8E}" destId="{1B161159-83DE-4707-9C19-1402985B5C6D}" srcOrd="2" destOrd="0" presId="urn:microsoft.com/office/officeart/2005/8/layout/hList9"/>
    <dgm:cxn modelId="{44F9F95E-D0DB-413A-BBAC-3359C336E5C1}" type="presParOf" srcId="{1B161159-83DE-4707-9C19-1402985B5C6D}" destId="{43920647-8628-4958-A83A-689AD9D4D6A4}" srcOrd="0" destOrd="0" presId="urn:microsoft.com/office/officeart/2005/8/layout/hList9"/>
    <dgm:cxn modelId="{9295243A-A153-4D8E-A22B-A4B29D3DC1F2}" type="presParOf" srcId="{1B161159-83DE-4707-9C19-1402985B5C6D}" destId="{31D4E06D-C6A2-4B02-8155-5EF234ED1AC8}" srcOrd="1" destOrd="0" presId="urn:microsoft.com/office/officeart/2005/8/layout/hList9"/>
    <dgm:cxn modelId="{F581D4C4-8100-4ACD-B7F8-0F78AA35C0A7}" type="presParOf" srcId="{FAA0687A-AA00-4A6B-B100-E21897ECBD8E}" destId="{3C909CD5-67E2-4E33-B610-557C9C9CFD68}" srcOrd="3" destOrd="0" presId="urn:microsoft.com/office/officeart/2005/8/layout/hList9"/>
    <dgm:cxn modelId="{B0D4579D-6746-40B6-AEB9-3E32F8F09E52}" type="presParOf" srcId="{3C909CD5-67E2-4E33-B610-557C9C9CFD68}" destId="{05E4D00E-81EE-4369-A116-4E6FADB188B5}" srcOrd="0" destOrd="0" presId="urn:microsoft.com/office/officeart/2005/8/layout/hList9"/>
    <dgm:cxn modelId="{39B3BEB2-B713-489E-A6AE-2C66E03DE9D2}" type="presParOf" srcId="{3C909CD5-67E2-4E33-B610-557C9C9CFD68}" destId="{064B996E-6BCB-4305-AF80-66034EFD5670}" srcOrd="1" destOrd="0" presId="urn:microsoft.com/office/officeart/2005/8/layout/hList9"/>
    <dgm:cxn modelId="{B0A87266-3366-42A9-98BE-9661F18DDBD9}" type="presParOf" srcId="{FAA0687A-AA00-4A6B-B100-E21897ECBD8E}" destId="{03FB90F3-D579-446C-9C27-551C50E9A622}" srcOrd="4" destOrd="0" presId="urn:microsoft.com/office/officeart/2005/8/layout/hList9"/>
    <dgm:cxn modelId="{E3E242F5-41A8-4E15-B548-649124AD8A70}" type="presParOf" srcId="{03FB90F3-D579-446C-9C27-551C50E9A622}" destId="{27735BBA-C0B1-460A-84C4-E498667DD4B2}" srcOrd="0" destOrd="0" presId="urn:microsoft.com/office/officeart/2005/8/layout/hList9"/>
    <dgm:cxn modelId="{D7B68870-4375-49A3-BBB1-8A0617D1016A}" type="presParOf" srcId="{03FB90F3-D579-446C-9C27-551C50E9A622}" destId="{2C102498-A7F9-4935-BE4C-6C71CACA0A2B}" srcOrd="1" destOrd="0" presId="urn:microsoft.com/office/officeart/2005/8/layout/hList9"/>
    <dgm:cxn modelId="{E6E940BC-1BC3-4C2C-9E3E-964649190E3F}" type="presParOf" srcId="{E4E1B827-60AC-4A0D-8179-CF02C8B4176E}" destId="{59A6499A-7D41-4C2F-BC00-428291B47094}" srcOrd="2" destOrd="0" presId="urn:microsoft.com/office/officeart/2005/8/layout/hList9"/>
    <dgm:cxn modelId="{56BE6A5E-0168-4B6A-89C8-86E035B420CC}" type="presParOf" srcId="{E4E1B827-60AC-4A0D-8179-CF02C8B4176E}" destId="{0F0CF420-D880-413A-A812-FC1D3B4889F1}" srcOrd="3" destOrd="0" presId="urn:microsoft.com/office/officeart/2005/8/layout/hList9"/>
    <dgm:cxn modelId="{C654CF05-001A-4E33-B7E6-51EE955A2E7B}" type="presParOf" srcId="{E4E1B827-60AC-4A0D-8179-CF02C8B4176E}" destId="{A7E42D56-91E6-46C0-8ED1-BEF7BF17CA94}" srcOrd="4" destOrd="0" presId="urn:microsoft.com/office/officeart/2005/8/layout/hList9"/>
    <dgm:cxn modelId="{27D83DC8-6A7E-44EC-9404-206E9F65AFAF}" type="presParOf" srcId="{E4E1B827-60AC-4A0D-8179-CF02C8B4176E}" destId="{16AC45DD-05C0-4DC4-9E5B-2D6905CFB3D6}" srcOrd="5" destOrd="0" presId="urn:microsoft.com/office/officeart/2005/8/layout/hList9"/>
    <dgm:cxn modelId="{51F4BDD3-32F3-4B3A-89B1-1C6D6A51A5EB}" type="presParOf" srcId="{E4E1B827-60AC-4A0D-8179-CF02C8B4176E}" destId="{3650A09E-C524-4904-A122-E913978C0476}" srcOrd="6" destOrd="0" presId="urn:microsoft.com/office/officeart/2005/8/layout/hList9"/>
    <dgm:cxn modelId="{29BB3AB6-49A2-4671-8828-F0E8229A81EE}" type="presParOf" srcId="{3650A09E-C524-4904-A122-E913978C0476}" destId="{CD45BF87-9EBF-4C7D-9508-B2C350908D17}" srcOrd="0" destOrd="0" presId="urn:microsoft.com/office/officeart/2005/8/layout/hList9"/>
    <dgm:cxn modelId="{BFFE195A-2288-4837-A1B3-4F5AE5CB32C1}" type="presParOf" srcId="{3650A09E-C524-4904-A122-E913978C0476}" destId="{EC6B565F-0603-4962-B654-6D9A813B7E56}" srcOrd="1" destOrd="0" presId="urn:microsoft.com/office/officeart/2005/8/layout/hList9"/>
    <dgm:cxn modelId="{139C744C-925C-4A17-B8D4-D0353DD75E9C}" type="presParOf" srcId="{EC6B565F-0603-4962-B654-6D9A813B7E56}" destId="{6C84E473-7A81-4633-831D-141F87A005F8}" srcOrd="0" destOrd="0" presId="urn:microsoft.com/office/officeart/2005/8/layout/hList9"/>
    <dgm:cxn modelId="{92D74969-FE4C-4B2E-A782-E6D5FCE7EC3E}" type="presParOf" srcId="{EC6B565F-0603-4962-B654-6D9A813B7E56}" destId="{A7B5AF88-8FF0-43A9-8498-10060E623C77}" srcOrd="1" destOrd="0" presId="urn:microsoft.com/office/officeart/2005/8/layout/hList9"/>
    <dgm:cxn modelId="{DF8551AD-B3BE-4059-B40D-5CA3F449E11B}" type="presParOf" srcId="{3650A09E-C524-4904-A122-E913978C0476}" destId="{7428095B-5E10-41D1-A732-178743F7D1D5}" srcOrd="2" destOrd="0" presId="urn:microsoft.com/office/officeart/2005/8/layout/hList9"/>
    <dgm:cxn modelId="{8A9664B9-8113-4F52-A368-3B7D886A2DC9}" type="presParOf" srcId="{7428095B-5E10-41D1-A732-178743F7D1D5}" destId="{0B75528C-B633-4F0A-BDC8-DFC7C482A214}" srcOrd="0" destOrd="0" presId="urn:microsoft.com/office/officeart/2005/8/layout/hList9"/>
    <dgm:cxn modelId="{3F0932FB-ED77-43D6-8ACC-F6930D8D3866}" type="presParOf" srcId="{7428095B-5E10-41D1-A732-178743F7D1D5}" destId="{72127C05-DD11-478A-9D36-458947742334}" srcOrd="1" destOrd="0" presId="urn:microsoft.com/office/officeart/2005/8/layout/hList9"/>
    <dgm:cxn modelId="{3B0B5CBF-88B4-43B6-B58A-16E2E44BF7EB}" type="presParOf" srcId="{3650A09E-C524-4904-A122-E913978C0476}" destId="{6C6E276C-CE3F-43F2-97C4-CC99B6B0EF73}" srcOrd="3" destOrd="0" presId="urn:microsoft.com/office/officeart/2005/8/layout/hList9"/>
    <dgm:cxn modelId="{1A6B206D-1C8B-4218-BB94-1930D8D828DA}" type="presParOf" srcId="{6C6E276C-CE3F-43F2-97C4-CC99B6B0EF73}" destId="{101A6A3A-31DD-4145-A807-7050A3E16E06}" srcOrd="0" destOrd="0" presId="urn:microsoft.com/office/officeart/2005/8/layout/hList9"/>
    <dgm:cxn modelId="{44DF0659-C8B1-46E0-B494-01D6A9AA237A}" type="presParOf" srcId="{6C6E276C-CE3F-43F2-97C4-CC99B6B0EF73}" destId="{F97EE8B5-184B-49A4-9DCD-A85AE54EEA2B}" srcOrd="1" destOrd="0" presId="urn:microsoft.com/office/officeart/2005/8/layout/hList9"/>
    <dgm:cxn modelId="{D1895735-7CE2-465D-8611-9A579F5FDD08}" type="presParOf" srcId="{E4E1B827-60AC-4A0D-8179-CF02C8B4176E}" destId="{425A0943-B796-4E68-A9CD-B1453B50CA03}" srcOrd="7" destOrd="0" presId="urn:microsoft.com/office/officeart/2005/8/layout/hList9"/>
    <dgm:cxn modelId="{385E3EB5-C0E8-4ADC-AB37-87319AE9AF39}" type="presParOf" srcId="{E4E1B827-60AC-4A0D-8179-CF02C8B4176E}" destId="{BCE4B423-FBF5-425E-924F-17746D5B8F96}" srcOrd="8" destOrd="0" presId="urn:microsoft.com/office/officeart/2005/8/layout/hList9"/>
    <dgm:cxn modelId="{92035E3E-76AE-4719-9691-732904DAC209}" type="presParOf" srcId="{E4E1B827-60AC-4A0D-8179-CF02C8B4176E}" destId="{6BBACAE2-5DCC-4427-8A8C-252C42A8C558}" srcOrd="9" destOrd="0" presId="urn:microsoft.com/office/officeart/2005/8/layout/hList9"/>
    <dgm:cxn modelId="{7CBA97D5-11F3-49AB-B6DA-4D67972CF7A1}" type="presParOf" srcId="{E4E1B827-60AC-4A0D-8179-CF02C8B4176E}" destId="{5EEA522B-FD73-4254-AB45-8A39C4E54806}" srcOrd="10" destOrd="0" presId="urn:microsoft.com/office/officeart/2005/8/layout/hList9"/>
    <dgm:cxn modelId="{745532E4-2E07-42E1-9E3D-05AC8B3117D8}" type="presParOf" srcId="{E4E1B827-60AC-4A0D-8179-CF02C8B4176E}" destId="{904571D2-29E3-4352-A01F-9A8605A39FF4}" srcOrd="11" destOrd="0" presId="urn:microsoft.com/office/officeart/2005/8/layout/hList9"/>
    <dgm:cxn modelId="{BB452167-FA4D-465B-A894-8B85F0BF6B8F}" type="presParOf" srcId="{904571D2-29E3-4352-A01F-9A8605A39FF4}" destId="{64F3F3C2-9822-4125-AF14-2AB6A15A0A31}" srcOrd="0" destOrd="0" presId="urn:microsoft.com/office/officeart/2005/8/layout/hList9"/>
    <dgm:cxn modelId="{048C0221-B815-439C-8144-A76173CD0F54}" type="presParOf" srcId="{904571D2-29E3-4352-A01F-9A8605A39FF4}" destId="{E05D42AB-E90B-46CA-A5F4-1FA5C8A87D61}" srcOrd="1" destOrd="0" presId="urn:microsoft.com/office/officeart/2005/8/layout/hList9"/>
    <dgm:cxn modelId="{B418F638-7A5C-4681-9C29-E36DC64E18DB}" type="presParOf" srcId="{E05D42AB-E90B-46CA-A5F4-1FA5C8A87D61}" destId="{49CF51D4-EA94-488E-9FDA-C10420F49B9B}" srcOrd="0" destOrd="0" presId="urn:microsoft.com/office/officeart/2005/8/layout/hList9"/>
    <dgm:cxn modelId="{1251741A-2593-4D57-9361-4B9A36A6CC4C}" type="presParOf" srcId="{E05D42AB-E90B-46CA-A5F4-1FA5C8A87D61}" destId="{BECE80DF-DE5E-4028-8C34-479A4D442C8B}" srcOrd="1" destOrd="0" presId="urn:microsoft.com/office/officeart/2005/8/layout/hList9"/>
    <dgm:cxn modelId="{745E9F4E-B83B-4CAE-BCFC-611D93D2ECC8}" type="presParOf" srcId="{904571D2-29E3-4352-A01F-9A8605A39FF4}" destId="{8DBF3368-9D15-4C0A-B9E0-3A57ABCEA56A}" srcOrd="2" destOrd="0" presId="urn:microsoft.com/office/officeart/2005/8/layout/hList9"/>
    <dgm:cxn modelId="{DB2A91A9-9793-4BB1-A882-EB631280D3BC}" type="presParOf" srcId="{8DBF3368-9D15-4C0A-B9E0-3A57ABCEA56A}" destId="{F318DD30-FC5A-440D-9988-C120D6F97852}" srcOrd="0" destOrd="0" presId="urn:microsoft.com/office/officeart/2005/8/layout/hList9"/>
    <dgm:cxn modelId="{BE15E1DD-1EAC-4552-9720-7BAD89361330}" type="presParOf" srcId="{8DBF3368-9D15-4C0A-B9E0-3A57ABCEA56A}" destId="{23E6D3DC-D99B-4186-B294-91E7FFE0440C}" srcOrd="1" destOrd="0" presId="urn:microsoft.com/office/officeart/2005/8/layout/hList9"/>
    <dgm:cxn modelId="{97543311-D0AE-4063-A46B-014C8AAD7426}" type="presParOf" srcId="{E4E1B827-60AC-4A0D-8179-CF02C8B4176E}" destId="{7CBDB54A-AE20-4615-AA49-A5659EBA0742}" srcOrd="12" destOrd="0" presId="urn:microsoft.com/office/officeart/2005/8/layout/hList9"/>
    <dgm:cxn modelId="{605DA6C1-DC36-46CA-AF19-9F4B698F76D3}" type="presParOf" srcId="{E4E1B827-60AC-4A0D-8179-CF02C8B4176E}" destId="{B868963C-11C7-42B9-A074-F5001EAB51F4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7A7EA9-D93D-4603-B67E-20816DA4F40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D818F3-0F62-46D6-BB2A-DB10F69C9E0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Налог на имущество физических лиц</a:t>
          </a:r>
          <a:endParaRPr lang="ru-RU" b="1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gm:t>
    </dgm:pt>
    <dgm:pt modelId="{896B1F3A-2376-4E98-8FC7-1184E3212D5E}" type="parTrans" cxnId="{2DA7666C-0715-4E5C-84AD-04BF7AD233D1}">
      <dgm:prSet/>
      <dgm:spPr/>
      <dgm:t>
        <a:bodyPr/>
        <a:lstStyle/>
        <a:p>
          <a:endParaRPr lang="ru-RU"/>
        </a:p>
      </dgm:t>
    </dgm:pt>
    <dgm:pt modelId="{B3C23B65-FB75-40D0-B0F2-46A89A838EEC}" type="sibTrans" cxnId="{2DA7666C-0715-4E5C-84AD-04BF7AD233D1}">
      <dgm:prSet/>
      <dgm:spPr/>
      <dgm:t>
        <a:bodyPr/>
        <a:lstStyle/>
        <a:p>
          <a:endParaRPr lang="ru-RU"/>
        </a:p>
      </dgm:t>
    </dgm:pt>
    <dgm:pt modelId="{05C9775E-5746-4D75-ADC7-A7A1E54C1375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Решение Совета депутатов г.о. Электросталь от 18.11.2014 № 396/74 (в ред. РСД от 17.09.2025 №366/55) "Об установлении налога на имущество физических лиц", Налоговый Кодекс Российской Федерации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254A1649-7D80-4A7B-8EE0-29B45304F0D9}" type="parTrans" cxnId="{31ED48A4-2B8F-4D4E-9E60-22BCE3E08A70}">
      <dgm:prSet/>
      <dgm:spPr/>
      <dgm:t>
        <a:bodyPr/>
        <a:lstStyle/>
        <a:p>
          <a:endParaRPr lang="ru-RU"/>
        </a:p>
      </dgm:t>
    </dgm:pt>
    <dgm:pt modelId="{75F7CDD5-7D1B-41D9-AF98-2DEF36E494D8}" type="sibTrans" cxnId="{31ED48A4-2B8F-4D4E-9E60-22BCE3E08A70}">
      <dgm:prSet/>
      <dgm:spPr/>
      <dgm:t>
        <a:bodyPr/>
        <a:lstStyle/>
        <a:p>
          <a:endParaRPr lang="ru-RU"/>
        </a:p>
      </dgm:t>
    </dgm:pt>
    <dgm:pt modelId="{E1013E3B-F332-4945-B968-F968187CBC6D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Ставки налога: если кадастровая стоимость объекта не превышает 300 млн. руб. –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0,1%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для квартир и комнат,  для жилых домов, на землях населенных пунктов в черте городского округа Электросталь;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для жилых домов, расположенных на территории населенного пункта город Электросталь Московской области, для объектов незавершенного строительства в случае строительства жилого дома, для единых комплексов с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хотя-бы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одним жилым домом, для гаража и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машиноместа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для строений для ведения личного подсобного хозяйства с площадью до 50 кв.м.;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0,5%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в отношении прочих объектов налогообложения стоимостью до 300 млн. руб.;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2,5%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для объектов стоимостью выше 300 млн. руб.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AFE6F6B-1432-4817-8955-A037726914E8}" type="parTrans" cxnId="{3022031C-5738-4BCE-9B44-582E5A0DE950}">
      <dgm:prSet/>
      <dgm:spPr/>
      <dgm:t>
        <a:bodyPr/>
        <a:lstStyle/>
        <a:p>
          <a:endParaRPr lang="ru-RU"/>
        </a:p>
      </dgm:t>
    </dgm:pt>
    <dgm:pt modelId="{E27918A0-E331-4736-B608-F7AA001DB375}" type="sibTrans" cxnId="{3022031C-5738-4BCE-9B44-582E5A0DE950}">
      <dgm:prSet/>
      <dgm:spPr/>
      <dgm:t>
        <a:bodyPr/>
        <a:lstStyle/>
        <a:p>
          <a:endParaRPr lang="ru-RU"/>
        </a:p>
      </dgm:t>
    </dgm:pt>
    <dgm:pt modelId="{D5B1FE89-07B7-4F90-8D17-29D973800876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Земельный налог</a:t>
          </a:r>
          <a:endParaRPr lang="ru-RU" b="1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gm:t>
    </dgm:pt>
    <dgm:pt modelId="{76CD3EFD-5E6C-4974-92FD-21BA9274EC89}" type="parTrans" cxnId="{5528EE19-9178-4205-8619-CF4F81914AB2}">
      <dgm:prSet/>
      <dgm:spPr/>
      <dgm:t>
        <a:bodyPr/>
        <a:lstStyle/>
        <a:p>
          <a:endParaRPr lang="ru-RU"/>
        </a:p>
      </dgm:t>
    </dgm:pt>
    <dgm:pt modelId="{E01B11BD-3EC8-4CA8-97CD-79256556628D}" type="sibTrans" cxnId="{5528EE19-9178-4205-8619-CF4F81914AB2}">
      <dgm:prSet/>
      <dgm:spPr/>
      <dgm:t>
        <a:bodyPr/>
        <a:lstStyle/>
        <a:p>
          <a:endParaRPr lang="ru-RU"/>
        </a:p>
      </dgm:t>
    </dgm:pt>
    <dgm:pt modelId="{6E933F4A-9EA1-4D10-AC01-3A66390589BB}">
      <dgm:prSet phldrT="[Текст]" custT="1"/>
      <dgm:spPr/>
      <dgm:t>
        <a:bodyPr anchor="ctr"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Решение Совета депутатов г.о. Электросталь от 31.10.2017 № 216/37 (в ред. от 17.09.2025 №365/55) "Об установлении земельного налога", Налоговый Кодекс Российской Федерации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1082531-6D85-42B4-B114-7A9F95C06E6F}" type="parTrans" cxnId="{7DCD7D73-AAB2-4677-93FA-9E7FCDB97A65}">
      <dgm:prSet/>
      <dgm:spPr/>
      <dgm:t>
        <a:bodyPr/>
        <a:lstStyle/>
        <a:p>
          <a:endParaRPr lang="ru-RU"/>
        </a:p>
      </dgm:t>
    </dgm:pt>
    <dgm:pt modelId="{A4906222-ED61-4F87-B124-975DE37DB535}" type="sibTrans" cxnId="{7DCD7D73-AAB2-4677-93FA-9E7FCDB97A65}">
      <dgm:prSet/>
      <dgm:spPr/>
      <dgm:t>
        <a:bodyPr/>
        <a:lstStyle/>
        <a:p>
          <a:endParaRPr lang="ru-RU"/>
        </a:p>
      </dgm:t>
    </dgm:pt>
    <dgm:pt modelId="{F4956329-733C-416A-B56D-920242BA01B4}">
      <dgm:prSet phldrT="[Текст]" custT="1"/>
      <dgm:spPr/>
      <dgm:t>
        <a:bodyPr anchor="ctr"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Ставки налога: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кадастровой стоимости земельного участка 1)сельскохозяйственного назначения, 2)занятого жилищным фондом, используемого для индивидуального жилищного строительства с кадастровой стоимостью менее 300 млн.руб., 3)для </a:t>
          </a:r>
          <a:r>
            <a:rPr lang="ru-RU" sz="1100" u="none" dirty="0" smtClean="0">
              <a:latin typeface="Times New Roman" pitchFamily="18" charset="0"/>
              <a:cs typeface="Times New Roman" pitchFamily="18" charset="0"/>
            </a:rPr>
            <a:t>ведения личного подсобного </a:t>
          </a:r>
          <a:r>
            <a:rPr lang="ru-RU" sz="1100" u="none" dirty="0" err="1" smtClean="0">
              <a:latin typeface="Times New Roman" pitchFamily="18" charset="0"/>
              <a:cs typeface="Times New Roman" pitchFamily="18" charset="0"/>
            </a:rPr>
            <a:t>хозяйства,садоводства</a:t>
          </a:r>
          <a:r>
            <a:rPr lang="ru-RU" sz="1100" u="none" dirty="0" smtClean="0">
              <a:latin typeface="Times New Roman" pitchFamily="18" charset="0"/>
              <a:cs typeface="Times New Roman" pitchFamily="18" charset="0"/>
            </a:rPr>
            <a:t> или огородничества с кадастровой стоимостью менее 300 млн.руб., 4) занят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ым гаражными кооперативами и используемыми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сельхозугодьями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в черте города;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1,5%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в отношении  неиспользуемых сельхозугодий в черте города и иных земельных участков.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0664A51-C3AC-4443-9CD7-1F8202544812}" type="parTrans" cxnId="{7C78595F-D2BC-43EC-A1BE-6986CED32D5E}">
      <dgm:prSet/>
      <dgm:spPr/>
      <dgm:t>
        <a:bodyPr/>
        <a:lstStyle/>
        <a:p>
          <a:endParaRPr lang="ru-RU"/>
        </a:p>
      </dgm:t>
    </dgm:pt>
    <dgm:pt modelId="{122E1CB3-98C7-4C62-8D05-604913828622}" type="sibTrans" cxnId="{7C78595F-D2BC-43EC-A1BE-6986CED32D5E}">
      <dgm:prSet/>
      <dgm:spPr/>
      <dgm:t>
        <a:bodyPr/>
        <a:lstStyle/>
        <a:p>
          <a:endParaRPr lang="ru-RU"/>
        </a:p>
      </dgm:t>
    </dgm:pt>
    <dgm:pt modelId="{1C74ED12-D126-43AB-8D39-1E58A965C21A}" type="pres">
      <dgm:prSet presAssocID="{A97A7EA9-D93D-4603-B67E-20816DA4F40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60AEE1-3765-4AB7-9F2F-7F85508F7A67}" type="pres">
      <dgm:prSet presAssocID="{99D818F3-0F62-46D6-BB2A-DB10F69C9E07}" presName="linNode" presStyleCnt="0"/>
      <dgm:spPr/>
    </dgm:pt>
    <dgm:pt modelId="{AF377D4C-3033-43F6-A6C9-0A250F1D318E}" type="pres">
      <dgm:prSet presAssocID="{99D818F3-0F62-46D6-BB2A-DB10F69C9E0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4C8C3-87AA-49AD-9FD5-45CD644F2B33}" type="pres">
      <dgm:prSet presAssocID="{99D818F3-0F62-46D6-BB2A-DB10F69C9E07}" presName="childShp" presStyleLbl="bgAccFollowNode1" presStyleIdx="0" presStyleCnt="2" custScaleX="188297" custScaleY="125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104AD-BBA3-4E34-9A26-E5E7C350B2B2}" type="pres">
      <dgm:prSet presAssocID="{B3C23B65-FB75-40D0-B0F2-46A89A838EEC}" presName="spacing" presStyleCnt="0"/>
      <dgm:spPr/>
    </dgm:pt>
    <dgm:pt modelId="{537E1106-D72C-428D-942A-13C31B75AEEC}" type="pres">
      <dgm:prSet presAssocID="{D5B1FE89-07B7-4F90-8D17-29D973800876}" presName="linNode" presStyleCnt="0"/>
      <dgm:spPr/>
    </dgm:pt>
    <dgm:pt modelId="{7C6F495E-58D4-448F-9917-B28A67E79253}" type="pres">
      <dgm:prSet presAssocID="{D5B1FE89-07B7-4F90-8D17-29D973800876}" presName="parentShp" presStyleLbl="node1" presStyleIdx="1" presStyleCnt="2" custScaleX="101661" custLinFactNeighborX="1281" custLinFactNeighborY="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23A0D-242A-4B01-8FC8-4A806591D45A}" type="pres">
      <dgm:prSet presAssocID="{D5B1FE89-07B7-4F90-8D17-29D973800876}" presName="childShp" presStyleLbl="bgAccFollowNode1" presStyleIdx="1" presStyleCnt="2" custScaleX="197989" custScaleY="112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5CFDF8-6E24-47D9-BEE6-C54D3E044D2C}" type="presOf" srcId="{99D818F3-0F62-46D6-BB2A-DB10F69C9E07}" destId="{AF377D4C-3033-43F6-A6C9-0A250F1D318E}" srcOrd="0" destOrd="0" presId="urn:microsoft.com/office/officeart/2005/8/layout/vList6"/>
    <dgm:cxn modelId="{2DA7666C-0715-4E5C-84AD-04BF7AD233D1}" srcId="{A97A7EA9-D93D-4603-B67E-20816DA4F406}" destId="{99D818F3-0F62-46D6-BB2A-DB10F69C9E07}" srcOrd="0" destOrd="0" parTransId="{896B1F3A-2376-4E98-8FC7-1184E3212D5E}" sibTransId="{B3C23B65-FB75-40D0-B0F2-46A89A838EEC}"/>
    <dgm:cxn modelId="{3022031C-5738-4BCE-9B44-582E5A0DE950}" srcId="{99D818F3-0F62-46D6-BB2A-DB10F69C9E07}" destId="{E1013E3B-F332-4945-B968-F968187CBC6D}" srcOrd="1" destOrd="0" parTransId="{FAFE6F6B-1432-4817-8955-A037726914E8}" sibTransId="{E27918A0-E331-4736-B608-F7AA001DB375}"/>
    <dgm:cxn modelId="{7C78595F-D2BC-43EC-A1BE-6986CED32D5E}" srcId="{D5B1FE89-07B7-4F90-8D17-29D973800876}" destId="{F4956329-733C-416A-B56D-920242BA01B4}" srcOrd="1" destOrd="0" parTransId="{50664A51-C3AC-4443-9CD7-1F8202544812}" sibTransId="{122E1CB3-98C7-4C62-8D05-604913828622}"/>
    <dgm:cxn modelId="{7DCD7D73-AAB2-4677-93FA-9E7FCDB97A65}" srcId="{D5B1FE89-07B7-4F90-8D17-29D973800876}" destId="{6E933F4A-9EA1-4D10-AC01-3A66390589BB}" srcOrd="0" destOrd="0" parTransId="{B1082531-6D85-42B4-B114-7A9F95C06E6F}" sibTransId="{A4906222-ED61-4F87-B124-975DE37DB535}"/>
    <dgm:cxn modelId="{8715A506-43E7-4413-8E91-557A83625914}" type="presOf" srcId="{A97A7EA9-D93D-4603-B67E-20816DA4F406}" destId="{1C74ED12-D126-43AB-8D39-1E58A965C21A}" srcOrd="0" destOrd="0" presId="urn:microsoft.com/office/officeart/2005/8/layout/vList6"/>
    <dgm:cxn modelId="{BC885A88-5D2F-4DD0-9639-E13503792B16}" type="presOf" srcId="{F4956329-733C-416A-B56D-920242BA01B4}" destId="{9D723A0D-242A-4B01-8FC8-4A806591D45A}" srcOrd="0" destOrd="1" presId="urn:microsoft.com/office/officeart/2005/8/layout/vList6"/>
    <dgm:cxn modelId="{5528EE19-9178-4205-8619-CF4F81914AB2}" srcId="{A97A7EA9-D93D-4603-B67E-20816DA4F406}" destId="{D5B1FE89-07B7-4F90-8D17-29D973800876}" srcOrd="1" destOrd="0" parTransId="{76CD3EFD-5E6C-4974-92FD-21BA9274EC89}" sibTransId="{E01B11BD-3EC8-4CA8-97CD-79256556628D}"/>
    <dgm:cxn modelId="{DC0F82C4-283D-4A6C-BDFD-4333D3993391}" type="presOf" srcId="{6E933F4A-9EA1-4D10-AC01-3A66390589BB}" destId="{9D723A0D-242A-4B01-8FC8-4A806591D45A}" srcOrd="0" destOrd="0" presId="urn:microsoft.com/office/officeart/2005/8/layout/vList6"/>
    <dgm:cxn modelId="{7066ABE5-2377-439F-B7A6-F424C5BE8B80}" type="presOf" srcId="{E1013E3B-F332-4945-B968-F968187CBC6D}" destId="{9BD4C8C3-87AA-49AD-9FD5-45CD644F2B33}" srcOrd="0" destOrd="1" presId="urn:microsoft.com/office/officeart/2005/8/layout/vList6"/>
    <dgm:cxn modelId="{8CD6DEB0-24E0-4A8E-8B8C-93412044D271}" type="presOf" srcId="{05C9775E-5746-4D75-ADC7-A7A1E54C1375}" destId="{9BD4C8C3-87AA-49AD-9FD5-45CD644F2B33}" srcOrd="0" destOrd="0" presId="urn:microsoft.com/office/officeart/2005/8/layout/vList6"/>
    <dgm:cxn modelId="{31ED48A4-2B8F-4D4E-9E60-22BCE3E08A70}" srcId="{99D818F3-0F62-46D6-BB2A-DB10F69C9E07}" destId="{05C9775E-5746-4D75-ADC7-A7A1E54C1375}" srcOrd="0" destOrd="0" parTransId="{254A1649-7D80-4A7B-8EE0-29B45304F0D9}" sibTransId="{75F7CDD5-7D1B-41D9-AF98-2DEF36E494D8}"/>
    <dgm:cxn modelId="{8E1CB5C4-49E5-43BB-BF11-99AA0BACE1BA}" type="presOf" srcId="{D5B1FE89-07B7-4F90-8D17-29D973800876}" destId="{7C6F495E-58D4-448F-9917-B28A67E79253}" srcOrd="0" destOrd="0" presId="urn:microsoft.com/office/officeart/2005/8/layout/vList6"/>
    <dgm:cxn modelId="{91E4F11E-214F-43EF-84F5-03701494969C}" type="presParOf" srcId="{1C74ED12-D126-43AB-8D39-1E58A965C21A}" destId="{5F60AEE1-3765-4AB7-9F2F-7F85508F7A67}" srcOrd="0" destOrd="0" presId="urn:microsoft.com/office/officeart/2005/8/layout/vList6"/>
    <dgm:cxn modelId="{994A5770-026E-453D-A88A-94F7EAF260EE}" type="presParOf" srcId="{5F60AEE1-3765-4AB7-9F2F-7F85508F7A67}" destId="{AF377D4C-3033-43F6-A6C9-0A250F1D318E}" srcOrd="0" destOrd="0" presId="urn:microsoft.com/office/officeart/2005/8/layout/vList6"/>
    <dgm:cxn modelId="{9AFC09A9-D467-4B3D-ACEC-AD15CD9B9FEF}" type="presParOf" srcId="{5F60AEE1-3765-4AB7-9F2F-7F85508F7A67}" destId="{9BD4C8C3-87AA-49AD-9FD5-45CD644F2B33}" srcOrd="1" destOrd="0" presId="urn:microsoft.com/office/officeart/2005/8/layout/vList6"/>
    <dgm:cxn modelId="{90E6A32D-2C1D-463C-BC6D-0834FF61E254}" type="presParOf" srcId="{1C74ED12-D126-43AB-8D39-1E58A965C21A}" destId="{AEA104AD-BBA3-4E34-9A26-E5E7C350B2B2}" srcOrd="1" destOrd="0" presId="urn:microsoft.com/office/officeart/2005/8/layout/vList6"/>
    <dgm:cxn modelId="{830AC855-0823-47CC-9E4F-42D2450EBD43}" type="presParOf" srcId="{1C74ED12-D126-43AB-8D39-1E58A965C21A}" destId="{537E1106-D72C-428D-942A-13C31B75AEEC}" srcOrd="2" destOrd="0" presId="urn:microsoft.com/office/officeart/2005/8/layout/vList6"/>
    <dgm:cxn modelId="{1C68BB26-400F-4380-BD27-0C122FA4CC1C}" type="presParOf" srcId="{537E1106-D72C-428D-942A-13C31B75AEEC}" destId="{7C6F495E-58D4-448F-9917-B28A67E79253}" srcOrd="0" destOrd="0" presId="urn:microsoft.com/office/officeart/2005/8/layout/vList6"/>
    <dgm:cxn modelId="{2551B821-65F3-43CC-8995-05631A6ECB1F}" type="presParOf" srcId="{537E1106-D72C-428D-942A-13C31B75AEEC}" destId="{9D723A0D-242A-4B01-8FC8-4A806591D4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DD1F14-039D-4DA1-AA81-57D16E00ABC1}" type="doc">
      <dgm:prSet loTypeId="urn:microsoft.com/office/officeart/2005/8/layout/chevron2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D519C-4F77-44B6-8F3C-3610E02C250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u="sng" dirty="0" smtClean="0">
              <a:latin typeface="Times New Roman" pitchFamily="18" charset="0"/>
              <a:cs typeface="Times New Roman" pitchFamily="18" charset="0"/>
            </a:rPr>
            <a:t>Бюджетные и автономные учреждения</a:t>
          </a:r>
          <a:endParaRPr lang="ru-RU" sz="1400" b="1" u="sng" dirty="0">
            <a:latin typeface="Times New Roman" pitchFamily="18" charset="0"/>
            <a:cs typeface="Times New Roman" pitchFamily="18" charset="0"/>
          </a:endParaRPr>
        </a:p>
      </dgm:t>
    </dgm:pt>
    <dgm:pt modelId="{02773007-E2A4-4E11-9C47-FAC154C2B505}" type="parTrans" cxnId="{D5C4E50E-674A-4943-9E86-BD428124D0C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331650C-BD76-4D8D-8DBE-C6B56D289BB4}" type="sibTrans" cxnId="{D5C4E50E-674A-4943-9E86-BD428124D0C6}">
      <dgm:prSet custT="1"/>
      <dgm:spPr>
        <a:noFill/>
        <a:ln>
          <a:noFill/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DD99855-2F96-48DB-AFAA-994DEB50DFA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городском округе ведут свою деятельность 38 таких учреждений;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5FF618A-8C31-4FAB-AC2A-3EF7EB5539E2}" type="parTrans" cxnId="{25289E1C-6D59-4D42-A9D1-57A4ACDF4E6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D920D2F-1333-4A02-B9A9-DDA504666D49}" type="sibTrans" cxnId="{25289E1C-6D59-4D42-A9D1-57A4ACDF4E6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15909CB-94AE-41B8-8727-70EF445A915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Представляют собой учреждения, созданные для предоставления услуг населению города и для обеспечения таких учреждений;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DD02DF2-2BF4-42C3-8078-1DDF167EB63C}" type="parTrans" cxnId="{15DACACD-0302-4045-8AB9-8DDA60DDC75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9773ADE-6385-4FFF-B769-342AD7F5FB9E}" type="sibTrans" cxnId="{15DACACD-0302-4045-8AB9-8DDA60DDC75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5674316-79B7-424F-9CF0-8690A858935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/>
          <a:r>
            <a:rPr lang="ru-RU" sz="1400" b="1" u="sng" dirty="0" smtClean="0">
              <a:latin typeface="Times New Roman" pitchFamily="18" charset="0"/>
              <a:cs typeface="Times New Roman" pitchFamily="18" charset="0"/>
            </a:rPr>
            <a:t>Казенные учреждения</a:t>
          </a:r>
          <a:endParaRPr lang="ru-RU" sz="1400" b="1" u="sng" dirty="0">
            <a:latin typeface="Times New Roman" pitchFamily="18" charset="0"/>
            <a:cs typeface="Times New Roman" pitchFamily="18" charset="0"/>
          </a:endParaRPr>
        </a:p>
      </dgm:t>
    </dgm:pt>
    <dgm:pt modelId="{0587C9EE-59C5-4E5B-B44F-BC9F031E83BF}" type="parTrans" cxnId="{B0AE98D6-B439-47EA-B6B4-0CD23AF18EB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ED9CC6D-90AE-4A9E-9257-0DB270CAF5AB}" type="sibTrans" cxnId="{B0AE98D6-B439-47EA-B6B4-0CD23AF18EB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547751B-8091-45E9-A7F1-C61E393B33F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городском округе ведут свою деятельность 7 таких учреждений;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F947131-428E-4645-AFF2-09A3F5740A23}" type="parTrans" cxnId="{93908C22-BBA4-4D02-918A-ABC300C833F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66F9C1A-7CE8-4C42-835F-97069DA2DD32}" type="sibTrans" cxnId="{93908C22-BBA4-4D02-918A-ABC300C833F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8D51D4F-4312-4779-AE69-81FB8533654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Представляют собой учреждения, созданные для исполнения отдельных полномочий органов власти;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541E986-4D63-417D-A3C8-1E2A1B3F6595}" type="parTrans" cxnId="{3C4ABD09-764D-49F9-A3D5-12FE4CEC851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4C7DDC4-38BD-4893-A31B-3468971480DF}" type="sibTrans" cxnId="{3C4ABD09-764D-49F9-A3D5-12FE4CEC851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ED3729B-672B-414A-BDD7-8F27B3F5A93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городском округе насчитывается 21 учреждений сферы образования, 10 учреждений культурно-просветительской сферы,  5 учреждений спорта, 1 учреждение сферы ЖКХ и 1 учреждение сферы благоустройства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3EDDB66-2EC1-4F95-9610-9AE28AF5E79A}" type="parTrans" cxnId="{5EECA3D1-A9D3-47E4-A5EC-F89FFC9E00D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DE97ED5-9C76-40AA-98D2-A171E22527A8}" type="sibTrans" cxnId="{5EECA3D1-A9D3-47E4-A5EC-F89FFC9E00D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9353B84-05A2-46E7-BAC0-827B11ADDB0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 этому виду учреждений относятся: Аварийно-спасательная служба, Многофункциональный центр по предоставлению государственных и муниципальных услуг, Департамент по развитию промышленности, инвестиционной политике и рекламе и другие учреждения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5961167-AC10-4BBC-9BA1-7E579074931D}" type="parTrans" cxnId="{C674D6BF-E348-4376-9B78-B022B7D2CDA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1702D23-AD68-4BAB-8851-9D5A2F6F76C7}" type="sibTrans" cxnId="{C674D6BF-E348-4376-9B78-B022B7D2CDA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06695A3-7320-4393-BB16-78A7C6843DA5}" type="pres">
      <dgm:prSet presAssocID="{F0DD1F14-039D-4DA1-AA81-57D16E00AB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EA92C8-89FC-4884-87AA-E1FC7ABF14A0}" type="pres">
      <dgm:prSet presAssocID="{B2FD519C-4F77-44B6-8F3C-3610E02C2509}" presName="composite" presStyleCnt="0"/>
      <dgm:spPr/>
    </dgm:pt>
    <dgm:pt modelId="{09902D1A-932F-4B41-8F42-35ADCD3EAF06}" type="pres">
      <dgm:prSet presAssocID="{B2FD519C-4F77-44B6-8F3C-3610E02C250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CD3C6-41DF-475D-B450-6153AF5F3BF7}" type="pres">
      <dgm:prSet presAssocID="{B2FD519C-4F77-44B6-8F3C-3610E02C250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509C0-8CC2-4A1A-B3CE-10A179038534}" type="pres">
      <dgm:prSet presAssocID="{5331650C-BD76-4D8D-8DBE-C6B56D289BB4}" presName="sp" presStyleCnt="0"/>
      <dgm:spPr/>
    </dgm:pt>
    <dgm:pt modelId="{DA0A342E-FDA5-4F9A-BEA6-7CC7ABF7DE15}" type="pres">
      <dgm:prSet presAssocID="{65674316-79B7-424F-9CF0-8690A858935A}" presName="composite" presStyleCnt="0"/>
      <dgm:spPr/>
    </dgm:pt>
    <dgm:pt modelId="{8C95374A-62E8-4EFF-A870-516B4DFB3D73}" type="pres">
      <dgm:prSet presAssocID="{65674316-79B7-424F-9CF0-8690A858935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87B4C-B522-446F-8B2F-EA05BCE4CE00}" type="pres">
      <dgm:prSet presAssocID="{65674316-79B7-424F-9CF0-8690A858935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74D6BF-E348-4376-9B78-B022B7D2CDAA}" srcId="{65674316-79B7-424F-9CF0-8690A858935A}" destId="{F9353B84-05A2-46E7-BAC0-827B11ADDB0C}" srcOrd="2" destOrd="0" parTransId="{45961167-AC10-4BBC-9BA1-7E579074931D}" sibTransId="{01702D23-AD68-4BAB-8851-9D5A2F6F76C7}"/>
    <dgm:cxn modelId="{5EECA3D1-A9D3-47E4-A5EC-F89FFC9E00DD}" srcId="{B2FD519C-4F77-44B6-8F3C-3610E02C2509}" destId="{0ED3729B-672B-414A-BDD7-8F27B3F5A930}" srcOrd="2" destOrd="0" parTransId="{43EDDB66-2EC1-4F95-9610-9AE28AF5E79A}" sibTransId="{6DE97ED5-9C76-40AA-98D2-A171E22527A8}"/>
    <dgm:cxn modelId="{E41111BB-9621-4AD2-9DE7-F2098956810B}" type="presOf" srcId="{F15909CB-94AE-41B8-8727-70EF445A915D}" destId="{677CD3C6-41DF-475D-B450-6153AF5F3BF7}" srcOrd="0" destOrd="1" presId="urn:microsoft.com/office/officeart/2005/8/layout/chevron2"/>
    <dgm:cxn modelId="{15DACACD-0302-4045-8AB9-8DDA60DDC75B}" srcId="{B2FD519C-4F77-44B6-8F3C-3610E02C2509}" destId="{F15909CB-94AE-41B8-8727-70EF445A915D}" srcOrd="1" destOrd="0" parTransId="{8DD02DF2-2BF4-42C3-8078-1DDF167EB63C}" sibTransId="{19773ADE-6385-4FFF-B769-342AD7F5FB9E}"/>
    <dgm:cxn modelId="{3C4ABD09-764D-49F9-A3D5-12FE4CEC8516}" srcId="{65674316-79B7-424F-9CF0-8690A858935A}" destId="{38D51D4F-4312-4779-AE69-81FB8533654F}" srcOrd="1" destOrd="0" parTransId="{4541E986-4D63-417D-A3C8-1E2A1B3F6595}" sibTransId="{F4C7DDC4-38BD-4893-A31B-3468971480DF}"/>
    <dgm:cxn modelId="{25289E1C-6D59-4D42-A9D1-57A4ACDF4E64}" srcId="{B2FD519C-4F77-44B6-8F3C-3610E02C2509}" destId="{4DD99855-2F96-48DB-AFAA-994DEB50DFAB}" srcOrd="0" destOrd="0" parTransId="{F5FF618A-8C31-4FAB-AC2A-3EF7EB5539E2}" sibTransId="{ED920D2F-1333-4A02-B9A9-DDA504666D49}"/>
    <dgm:cxn modelId="{12526D94-7330-4C34-8728-61647671DD40}" type="presOf" srcId="{38D51D4F-4312-4779-AE69-81FB8533654F}" destId="{0B087B4C-B522-446F-8B2F-EA05BCE4CE00}" srcOrd="0" destOrd="1" presId="urn:microsoft.com/office/officeart/2005/8/layout/chevron2"/>
    <dgm:cxn modelId="{D5C4E50E-674A-4943-9E86-BD428124D0C6}" srcId="{F0DD1F14-039D-4DA1-AA81-57D16E00ABC1}" destId="{B2FD519C-4F77-44B6-8F3C-3610E02C2509}" srcOrd="0" destOrd="0" parTransId="{02773007-E2A4-4E11-9C47-FAC154C2B505}" sibTransId="{5331650C-BD76-4D8D-8DBE-C6B56D289BB4}"/>
    <dgm:cxn modelId="{B0AE98D6-B439-47EA-B6B4-0CD23AF18EB7}" srcId="{F0DD1F14-039D-4DA1-AA81-57D16E00ABC1}" destId="{65674316-79B7-424F-9CF0-8690A858935A}" srcOrd="1" destOrd="0" parTransId="{0587C9EE-59C5-4E5B-B44F-BC9F031E83BF}" sibTransId="{3ED9CC6D-90AE-4A9E-9257-0DB270CAF5AB}"/>
    <dgm:cxn modelId="{5BE4A72B-7A57-4DCC-AE28-281F3DF1626D}" type="presOf" srcId="{F9353B84-05A2-46E7-BAC0-827B11ADDB0C}" destId="{0B087B4C-B522-446F-8B2F-EA05BCE4CE00}" srcOrd="0" destOrd="2" presId="urn:microsoft.com/office/officeart/2005/8/layout/chevron2"/>
    <dgm:cxn modelId="{45BDA0B8-C2C1-4EA8-9379-AAD7CC7EB4AA}" type="presOf" srcId="{0ED3729B-672B-414A-BDD7-8F27B3F5A930}" destId="{677CD3C6-41DF-475D-B450-6153AF5F3BF7}" srcOrd="0" destOrd="2" presId="urn:microsoft.com/office/officeart/2005/8/layout/chevron2"/>
    <dgm:cxn modelId="{C3385DF9-0DAB-4E29-A293-91E063597493}" type="presOf" srcId="{4DD99855-2F96-48DB-AFAA-994DEB50DFAB}" destId="{677CD3C6-41DF-475D-B450-6153AF5F3BF7}" srcOrd="0" destOrd="0" presId="urn:microsoft.com/office/officeart/2005/8/layout/chevron2"/>
    <dgm:cxn modelId="{93908C22-BBA4-4D02-918A-ABC300C833F3}" srcId="{65674316-79B7-424F-9CF0-8690A858935A}" destId="{6547751B-8091-45E9-A7F1-C61E393B33FC}" srcOrd="0" destOrd="0" parTransId="{FF947131-428E-4645-AFF2-09A3F5740A23}" sibTransId="{266F9C1A-7CE8-4C42-835F-97069DA2DD32}"/>
    <dgm:cxn modelId="{BD367D70-F0F7-4E51-B33E-50FB95BD5093}" type="presOf" srcId="{B2FD519C-4F77-44B6-8F3C-3610E02C2509}" destId="{09902D1A-932F-4B41-8F42-35ADCD3EAF06}" srcOrd="0" destOrd="0" presId="urn:microsoft.com/office/officeart/2005/8/layout/chevron2"/>
    <dgm:cxn modelId="{56E41058-4845-4E48-AAEC-693B4A4D0464}" type="presOf" srcId="{65674316-79B7-424F-9CF0-8690A858935A}" destId="{8C95374A-62E8-4EFF-A870-516B4DFB3D73}" srcOrd="0" destOrd="0" presId="urn:microsoft.com/office/officeart/2005/8/layout/chevron2"/>
    <dgm:cxn modelId="{500E6331-AEE2-4074-AD5B-EC891EEF982D}" type="presOf" srcId="{6547751B-8091-45E9-A7F1-C61E393B33FC}" destId="{0B087B4C-B522-446F-8B2F-EA05BCE4CE00}" srcOrd="0" destOrd="0" presId="urn:microsoft.com/office/officeart/2005/8/layout/chevron2"/>
    <dgm:cxn modelId="{14EBCA67-44EB-4F91-A423-7501DBA3D3D6}" type="presOf" srcId="{F0DD1F14-039D-4DA1-AA81-57D16E00ABC1}" destId="{E06695A3-7320-4393-BB16-78A7C6843DA5}" srcOrd="0" destOrd="0" presId="urn:microsoft.com/office/officeart/2005/8/layout/chevron2"/>
    <dgm:cxn modelId="{D5982575-A616-4755-9FB7-821CB0FC18E1}" type="presParOf" srcId="{E06695A3-7320-4393-BB16-78A7C6843DA5}" destId="{59EA92C8-89FC-4884-87AA-E1FC7ABF14A0}" srcOrd="0" destOrd="0" presId="urn:microsoft.com/office/officeart/2005/8/layout/chevron2"/>
    <dgm:cxn modelId="{4452BA3A-E2AD-46A8-90D0-E2DB7C9EACC3}" type="presParOf" srcId="{59EA92C8-89FC-4884-87AA-E1FC7ABF14A0}" destId="{09902D1A-932F-4B41-8F42-35ADCD3EAF06}" srcOrd="0" destOrd="0" presId="urn:microsoft.com/office/officeart/2005/8/layout/chevron2"/>
    <dgm:cxn modelId="{91019996-0175-46EF-93CE-8924ED3CB391}" type="presParOf" srcId="{59EA92C8-89FC-4884-87AA-E1FC7ABF14A0}" destId="{677CD3C6-41DF-475D-B450-6153AF5F3BF7}" srcOrd="1" destOrd="0" presId="urn:microsoft.com/office/officeart/2005/8/layout/chevron2"/>
    <dgm:cxn modelId="{27047F70-EB08-41FD-9740-7AABDC37B80E}" type="presParOf" srcId="{E06695A3-7320-4393-BB16-78A7C6843DA5}" destId="{2E8509C0-8CC2-4A1A-B3CE-10A179038534}" srcOrd="1" destOrd="0" presId="urn:microsoft.com/office/officeart/2005/8/layout/chevron2"/>
    <dgm:cxn modelId="{ABBC8F58-AEC1-4F7E-82C1-FF10BC6EFCB1}" type="presParOf" srcId="{E06695A3-7320-4393-BB16-78A7C6843DA5}" destId="{DA0A342E-FDA5-4F9A-BEA6-7CC7ABF7DE15}" srcOrd="2" destOrd="0" presId="urn:microsoft.com/office/officeart/2005/8/layout/chevron2"/>
    <dgm:cxn modelId="{85DB2EA0-7968-43DE-A968-F17139FDE82D}" type="presParOf" srcId="{DA0A342E-FDA5-4F9A-BEA6-7CC7ABF7DE15}" destId="{8C95374A-62E8-4EFF-A870-516B4DFB3D73}" srcOrd="0" destOrd="0" presId="urn:microsoft.com/office/officeart/2005/8/layout/chevron2"/>
    <dgm:cxn modelId="{695741D5-6664-4A70-859B-87AB3877AAB7}" type="presParOf" srcId="{DA0A342E-FDA5-4F9A-BEA6-7CC7ABF7DE15}" destId="{0B087B4C-B522-446F-8B2F-EA05BCE4C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020299-BDC9-46E6-953B-FAD821DF36B3}">
      <dsp:nvSpPr>
        <dsp:cNvPr id="0" name=""/>
        <dsp:cNvSpPr/>
      </dsp:nvSpPr>
      <dsp:spPr>
        <a:xfrm rot="10800000">
          <a:off x="1021544" y="468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Уплата налогов гражданином.</a:t>
          </a:r>
          <a:endParaRPr lang="ru-RU" sz="800" kern="1200" dirty="0">
            <a:solidFill>
              <a:schemeClr val="tx1"/>
            </a:solidFill>
          </a:endParaRPr>
        </a:p>
      </dsp:txBody>
      <dsp:txXfrm rot="10800000">
        <a:off x="1021544" y="468"/>
        <a:ext cx="3231921" cy="829954"/>
      </dsp:txXfrm>
    </dsp:sp>
    <dsp:sp modelId="{084D3E1F-A6EA-4A38-B050-71E7A615236C}">
      <dsp:nvSpPr>
        <dsp:cNvPr id="0" name=""/>
        <dsp:cNvSpPr/>
      </dsp:nvSpPr>
      <dsp:spPr>
        <a:xfrm>
          <a:off x="606566" y="468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E3E3F-B795-4C14-98EA-EA39A524F91A}">
      <dsp:nvSpPr>
        <dsp:cNvPr id="0" name=""/>
        <dsp:cNvSpPr/>
      </dsp:nvSpPr>
      <dsp:spPr>
        <a:xfrm rot="10800000">
          <a:off x="1021544" y="1078171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Получение гражданином государственных и муниципальных услуг.</a:t>
          </a:r>
          <a:endParaRPr lang="ru-RU" sz="800" kern="1200" dirty="0">
            <a:solidFill>
              <a:schemeClr val="tx1"/>
            </a:solidFill>
          </a:endParaRPr>
        </a:p>
      </dsp:txBody>
      <dsp:txXfrm rot="10800000">
        <a:off x="1021544" y="1078171"/>
        <a:ext cx="3231921" cy="829954"/>
      </dsp:txXfrm>
    </dsp:sp>
    <dsp:sp modelId="{76CD48BA-F597-468E-AA6B-A2178666363F}">
      <dsp:nvSpPr>
        <dsp:cNvPr id="0" name=""/>
        <dsp:cNvSpPr/>
      </dsp:nvSpPr>
      <dsp:spPr>
        <a:xfrm>
          <a:off x="606566" y="1078171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B1751-7A10-4982-8D6E-CB779781C867}">
      <dsp:nvSpPr>
        <dsp:cNvPr id="0" name=""/>
        <dsp:cNvSpPr/>
      </dsp:nvSpPr>
      <dsp:spPr>
        <a:xfrm rot="10800000">
          <a:off x="1021544" y="2155873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Предоставление гражданину открытой информации о бюджете.</a:t>
          </a:r>
          <a:endParaRPr lang="ru-RU" sz="800" kern="1200" dirty="0">
            <a:solidFill>
              <a:schemeClr val="tx1"/>
            </a:solidFill>
          </a:endParaRPr>
        </a:p>
      </dsp:txBody>
      <dsp:txXfrm rot="10800000">
        <a:off x="1021544" y="2155873"/>
        <a:ext cx="3231921" cy="829954"/>
      </dsp:txXfrm>
    </dsp:sp>
    <dsp:sp modelId="{CDFF75DE-DF5B-493D-8911-C521175012D2}">
      <dsp:nvSpPr>
        <dsp:cNvPr id="0" name=""/>
        <dsp:cNvSpPr/>
      </dsp:nvSpPr>
      <dsp:spPr>
        <a:xfrm>
          <a:off x="606566" y="2155873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3BB24-E120-4381-A6FD-900189F5AEEB}">
      <dsp:nvSpPr>
        <dsp:cNvPr id="0" name=""/>
        <dsp:cNvSpPr/>
      </dsp:nvSpPr>
      <dsp:spPr>
        <a:xfrm rot="10800000">
          <a:off x="1021544" y="3233576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0480" rIns="56896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Ежегодно проводятся публичные слушания по обсуждению проекта бюджета на следующий финансовый год и на плановый период и по исполнению бюджета за отчетный период. Бюджет принимается с учетом предложений жителей городского округа, поступивших в ходе публичных слушаний.</a:t>
          </a:r>
          <a:endParaRPr lang="ru-RU" sz="800" kern="1200" dirty="0">
            <a:solidFill>
              <a:schemeClr val="tx1"/>
            </a:solidFill>
          </a:endParaRPr>
        </a:p>
      </dsp:txBody>
      <dsp:txXfrm rot="10800000">
        <a:off x="1021544" y="3233576"/>
        <a:ext cx="3231921" cy="829954"/>
      </dsp:txXfrm>
    </dsp:sp>
    <dsp:sp modelId="{19941BCC-E4DF-4DA0-8BB9-66B73BCB2917}">
      <dsp:nvSpPr>
        <dsp:cNvPr id="0" name=""/>
        <dsp:cNvSpPr/>
      </dsp:nvSpPr>
      <dsp:spPr>
        <a:xfrm>
          <a:off x="606566" y="3233576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0.94887</cdr:x>
      <cdr:y>0.11304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676456" cy="648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Информация  из открытого бюджета  Московской области  на 01.11.2025 г.  по ссылкам:</a:t>
          </a:r>
        </a:p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*Численность постоянного населения  в разрезе городских округов - </a:t>
          </a:r>
          <a:r>
            <a:rPr lang="en-US" sz="900" dirty="0" smtClean="0">
              <a:latin typeface="Times New Roman" pitchFamily="18" charset="0"/>
              <a:cs typeface="Times New Roman" pitchFamily="18" charset="0"/>
            </a:rPr>
            <a:t>https://budget.mosreg.ru/pasport-moskovskoj-oblasti/sravnenie-municipalnyx-obrazovanij/</a:t>
          </a:r>
        </a:p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** Налоговые и неналоговые доходы  - </a:t>
          </a:r>
          <a:r>
            <a:rPr lang="en-US" sz="900" dirty="0" smtClean="0">
              <a:latin typeface="Times New Roman" pitchFamily="18" charset="0"/>
              <a:cs typeface="Times New Roman" pitchFamily="18" charset="0"/>
            </a:rPr>
            <a:t>https://budget.mosreg.ru/analitika/ispolnenie-byudjeta-subekta/otdelnye-parametry-byudzheta-municipalnyx-obrazovanij/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2" y="9430095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6" y="9430095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02501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 lang="ru-RU"/>
              <a:pPr/>
              <a:t>14.11.2025</a:t>
            </a:fld>
            <a:endParaRPr lang="ru-RU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1" tIns="46256" rIns="92511" bIns="46256" rtlCol="0" anchor="ctr"/>
          <a:lstStyle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2511" tIns="46256" rIns="92511" bIns="46256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2" y="9430095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6" y="9430095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215985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741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EF38-93BF-4B8D-A4BA-94812D046397}" type="datetime1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7BD216-088A-46B3-911B-F544789244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059D1C2-00BB-49BA-ADD8-B925E4B126BE}" type="datetime1">
              <a:rPr kumimoji="0" lang="ru-RU" smtClean="0">
                <a:solidFill>
                  <a:schemeClr val="bg1"/>
                </a:solidFill>
              </a:rPr>
              <a:pPr algn="r"/>
              <a:t>14.11.2025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1B902CE-0EC7-4C2C-80E8-C7F7849839F6}" type="datetime1">
              <a:rPr kumimoji="0" lang="ru-RU" smtClean="0">
                <a:solidFill>
                  <a:schemeClr val="bg1"/>
                </a:solidFill>
              </a:rPr>
              <a:pPr algn="r"/>
              <a:t>14.11.2025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2422-ABC3-4988-8014-538F414B01F2}" type="datetime1">
              <a:rPr lang="ru-RU" smtClean="0"/>
              <a:pPr/>
              <a:t>14.11.2025</a:t>
            </a:fld>
            <a:endParaRPr kumimoji="0"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C3937C-3E4C-4D5E-9492-3571A26D0DB0}" type="datetime1">
              <a:rPr kumimoji="0" lang="ru-RU" smtClean="0">
                <a:solidFill>
                  <a:schemeClr val="bg1"/>
                </a:solidFill>
              </a:rPr>
              <a:pPr algn="r"/>
              <a:t>14.11.2025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8CE5628-1712-47C3-A34D-FA1F4A754CBF}" type="datetime1">
              <a:rPr kumimoji="0" lang="ru-RU" smtClean="0">
                <a:solidFill>
                  <a:schemeClr val="bg1"/>
                </a:solidFill>
              </a:rPr>
              <a:pPr algn="r"/>
              <a:t>14.11.2025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68C909-4132-4998-BA06-E0B3D1C47007}" type="datetime1">
              <a:rPr kumimoji="0" lang="ru-RU" smtClean="0">
                <a:solidFill>
                  <a:schemeClr val="bg1"/>
                </a:solidFill>
              </a:rPr>
              <a:pPr algn="r"/>
              <a:t>14.11.2025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89E1FC8-2DD9-4E99-A4CA-56FCBDB9B137}" type="datetime1">
              <a:rPr kumimoji="0" lang="ru-RU" smtClean="0">
                <a:solidFill>
                  <a:schemeClr val="bg1"/>
                </a:solidFill>
              </a:rPr>
              <a:pPr algn="r"/>
              <a:t>14.11.2025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EC1C0CA-DE49-4A1C-9BDC-B7FA9480C83E}" type="datetime1">
              <a:rPr kumimoji="0" lang="ru-RU" smtClean="0">
                <a:solidFill>
                  <a:schemeClr val="bg1"/>
                </a:solidFill>
              </a:rPr>
              <a:pPr algn="r"/>
              <a:t>14.11.2025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965B3BE-D02F-4CD4-A030-02F3FE7194B5}" type="datetime1">
              <a:rPr kumimoji="0" lang="ru-RU" smtClean="0">
                <a:solidFill>
                  <a:schemeClr val="bg1"/>
                </a:solidFill>
              </a:rPr>
              <a:pPr algn="r"/>
              <a:t>14.11.2025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336B743-C94E-438E-B94A-4015E83CBC1D}" type="datetime1">
              <a:rPr kumimoji="0" lang="ru-RU" smtClean="0">
                <a:solidFill>
                  <a:schemeClr val="bg1"/>
                </a:solidFill>
              </a:rPr>
              <a:pPr algn="r"/>
              <a:t>14.11.2025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fld id="{A880D1D7-7FE9-440F-9844-4003B10D4E57}" type="datetime1">
              <a:rPr kumimoji="0" lang="ru-RU" smtClean="0">
                <a:solidFill>
                  <a:schemeClr val="bg1"/>
                </a:solidFill>
              </a:rPr>
              <a:pPr algn="r"/>
              <a:t>14.11.2025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34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31.xml"/><Relationship Id="rId2" Type="http://schemas.openxmlformats.org/officeDocument/2006/relationships/notesSlide" Target="../notesSlides/notesSlide2.xml"/><Relationship Id="rId16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28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rostal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rostal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рб-Электростал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04664"/>
            <a:ext cx="1101675" cy="12434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13285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</a:t>
            </a:r>
            <a:r>
              <a:rPr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граждан </a:t>
            </a:r>
          </a:p>
          <a:p>
            <a:pPr algn="ctr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основании проекта бюджета городского округа Электросталь  на 2026 год и плановый период 2027-2028 годов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\\presscloud\Public\ПРЕСС-СЛУЖБА\Герб_Электростали\Герб Мособласти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260648"/>
            <a:ext cx="1080120" cy="1443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0620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нужно знать о бюджетном процессе в городском округе Электросталь?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2060848"/>
          <a:ext cx="4139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55679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Бюджетный процесс состоит из этапов: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7" name="Picture 5" descr="C:\Users\Александр\Downloads\bd.png"/>
          <p:cNvPicPr>
            <a:picLocks noChangeAspect="1" noChangeArrowheads="1"/>
          </p:cNvPicPr>
          <p:nvPr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004048" y="4365104"/>
            <a:ext cx="3212909" cy="2300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5976" y="1916832"/>
            <a:ext cx="4608512" cy="24622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глава городского округа;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Совет депутатов;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администрация;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распорядители (</a:t>
            </a:r>
            <a:r>
              <a:rPr lang="ru-RU" sz="11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распорядители</a:t>
            </a: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бюджетных средств;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администраторы (</a:t>
            </a:r>
            <a:r>
              <a:rPr lang="ru-RU" sz="11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администраторы</a:t>
            </a: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доходов бюджета;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администраторы (</a:t>
            </a:r>
            <a:r>
              <a:rPr lang="ru-RU" sz="11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администраторы</a:t>
            </a: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источников финансирования дефицита бюджета;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контрольный орган;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получатели бюджетных средств;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финансовое управление;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иные органы, на которые законодательством Российской Федерации, Московской области возложены бюджетные, налоговые и иные полномочия.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15567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Участники бюджетного процесса: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10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формировании бюджета городского округа Электросталь на 2026 год и плановый период 2027 и 2028 годов учтены: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000" cy="50760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Положения послания Президента Российской Федерации Федеральному Собранию Российской Федерации, определяющие бюджетную политику;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Указы Президента Российской Федерации;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Изменения федерального, регионального и местного законодательства;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направления бюджетной и налоговой политики городского округа;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Прогноз социально-экономического развития городского округа;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программы городского округа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11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lumMod val="90000"/>
              </a:schemeClr>
            </a:gs>
            <a:gs pos="21000">
              <a:schemeClr val="bg2">
                <a:lumMod val="90000"/>
              </a:schemeClr>
            </a:gs>
            <a:gs pos="37000">
              <a:schemeClr val="bg2">
                <a:lumMod val="90000"/>
              </a:schemeClr>
            </a:gs>
            <a:gs pos="56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лександр\Downloads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940786"/>
            <a:ext cx="3563887" cy="2917213"/>
          </a:xfrm>
          <a:prstGeom prst="rect">
            <a:avLst/>
          </a:prstGeom>
          <a:noFill/>
        </p:spPr>
      </p:pic>
      <p:pic>
        <p:nvPicPr>
          <p:cNvPr id="1028" name="Picture 4" descr="C:\Users\Александр\Downloads\137538972256_red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176"/>
            <a:ext cx="3705484" cy="1844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задачи и приоритеты бюджетной политики городского округа Электросталь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 marL="4763" indent="458788" algn="just">
              <a:buNone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целевых показателей национальных проектов, установленных на 2026-2028 годы, обеспечение устойчивости и стабильности бюджетной системы городского округа Электросталь Московской области, нацеленность на развитие прогрессивных направлений в социальной и экономической сферах, в том числе за счет повышения уровня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мероприятий, станут основой формирования бюджетной политики городского округа Электросталь Московской области на трехлетний период.</a:t>
            </a:r>
          </a:p>
          <a:p>
            <a:pPr marL="4763" indent="458788" algn="just">
              <a:buNone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собственных доходов бюджета позволит при сохранении высокого уровня социальных расходов продолжить реализацию приоритетных и стратегически важных задач, которые будут направлены на: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безусловное исполнение принятых обязательств;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поддержание достигнутого уровня заработной платы отдельных категорий работников бюджетной сферы;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муниципальную поддержку малого и среднего предпринимательства;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коммунальной, дорожно-транспортной, инженерной и социальной инфраструктуры, обеспечение экологической безопасности городского округа.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территорий, создание комфортной среды проживания.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12</a:t>
            </a:fld>
            <a:endParaRPr kumimoji="0"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1122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ПОКАЗАТЕЛИ СОЦИАЛЬНО-ЭКОНОМИЧЕСКОГО РАЗВИТИЯ  ГОРОДСКОГО ОКРУГА ЭЛЕКТРОСТАЛЬ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rusbalkan.com/wp-content/uploads/2015/10/67-733x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00251"/>
            <a:ext cx="2853289" cy="103260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124744"/>
            <a:ext cx="57618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параметров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прогноза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социально-экономического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городского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Электросталь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2026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2028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определены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параметры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городского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Электросталь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трехлетний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13</a:t>
            </a:fld>
            <a:endParaRPr kumimoji="0"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4" y="2166412"/>
          <a:ext cx="8933256" cy="4339600"/>
        </p:xfrm>
        <a:graphic>
          <a:graphicData uri="http://schemas.openxmlformats.org/drawingml/2006/table">
            <a:tbl>
              <a:tblPr/>
              <a:tblGrid>
                <a:gridCol w="4248000"/>
                <a:gridCol w="1049256"/>
                <a:gridCol w="720000"/>
                <a:gridCol w="720000"/>
                <a:gridCol w="756000"/>
                <a:gridCol w="720000"/>
                <a:gridCol w="720000"/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Единицы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измерения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b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2027</a:t>
                      </a:r>
                      <a:b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2028</a:t>
                      </a:r>
                      <a:b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постоянного населения (на конец года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151989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 по крупным и средним организациям (без организаций с численностью работающих менее 15 человек)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млн. рублей в ценах соответствующих лет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106 796,9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110 260,0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115 300,0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118 000,0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125 000,0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Число малых и средних предприятий, включая микропредприятия                     (на конец года)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1 917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1 923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1 930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1 939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1 951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Инвестиции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16 615,58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12 000,0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9 500,0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9 650,0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9 900,0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Объем жилищного строительства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тыс. кв. м общей площади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13,74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33,66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7,3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Численность официально зарегистрированных безработных, на конец года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Фонд заработной платы (по полному кругу организаций)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65 279,7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74 828,0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86 016,2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96 819,9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108 643,3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номинальная начисленная заработная плата работников (по полному кругу организаций) с учетом численности работников, выполнявших работы по договорам гражданско-правового характера и других лиц не списочного состава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рубль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83938,6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94 439,7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106 958,2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119 513,0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133 622,7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Средняя численность работников - всего (количество замещенных рабочих мест) по полному кругу организаций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64 809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66 028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67 017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67 510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67 755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Оборот розничной торговли по крупным и средним организациям (без организаций с численностью работающих менее 15 человек), в ценах соответствующих лет</a:t>
                      </a:r>
                    </a:p>
                  </a:txBody>
                  <a:tcPr marL="159385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39 343,4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42 333,5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45 339,2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48 331,6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51 772,8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Доходы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расходы бюджета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96136" y="2249488"/>
          <a:ext cx="30963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548680"/>
            <a:ext cx="43924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Доходы бюджета </a:t>
            </a:r>
            <a:endParaRPr lang="ru-RU" sz="1400" dirty="0" smtClean="0"/>
          </a:p>
          <a:p>
            <a:pPr algn="just"/>
            <a:r>
              <a:rPr lang="ru-RU" sz="1400" dirty="0" smtClean="0"/>
              <a:t>это денежные средства, поступающие в безвозмездном и безвозвратном порядке согласно законодательству Российской федерации в распоряжение органов государственной власти Российской Федерации, субъектов Российской Федерации и муниципальных образований.</a:t>
            </a:r>
            <a:endParaRPr lang="ru-RU" sz="14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2276872"/>
          <a:ext cx="41399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3563888" y="2177480"/>
          <a:ext cx="57606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548680"/>
            <a:ext cx="3312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Расходы бюджета </a:t>
            </a:r>
            <a:endParaRPr lang="ru-RU" sz="1400" dirty="0" smtClean="0"/>
          </a:p>
          <a:p>
            <a:pPr algn="just"/>
            <a:r>
              <a:rPr lang="ru-RU" sz="1400" dirty="0" smtClean="0"/>
              <a:t>это денежные средства, направленные на финансовое обеспечение задач и функций государственного и местного самоуправления.</a:t>
            </a:r>
            <a:endParaRPr lang="ru-RU" dirty="0"/>
          </a:p>
        </p:txBody>
      </p:sp>
      <p:sp>
        <p:nvSpPr>
          <p:cNvPr id="14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8277544" y="6494480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14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632"/>
            <a:ext cx="914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Выполнение основных характеристик бюджета г.о.Электросталь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период  2023 - 2028 г.г.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2339752" y="4221088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1" name="Выноска 1 10"/>
          <p:cNvSpPr/>
          <p:nvPr/>
        </p:nvSpPr>
        <p:spPr>
          <a:xfrm>
            <a:off x="2123728" y="5157192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15</a:t>
            </a:fld>
            <a:endParaRPr kumimoji="0"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51518" y="1196757"/>
          <a:ext cx="8640000" cy="5220000"/>
        </p:xfrm>
        <a:graphic>
          <a:graphicData uri="http://schemas.openxmlformats.org/drawingml/2006/table">
            <a:tbl>
              <a:tblPr/>
              <a:tblGrid>
                <a:gridCol w="1728000"/>
                <a:gridCol w="1152000"/>
                <a:gridCol w="1152000"/>
                <a:gridCol w="1152000"/>
                <a:gridCol w="1152000"/>
                <a:gridCol w="1152000"/>
                <a:gridCol w="1152000"/>
              </a:tblGrid>
              <a:tr h="104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Наименование показателя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</a:t>
                      </a:r>
                      <a:b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2024 г.</a:t>
                      </a:r>
                      <a:b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факт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2028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Общий объем доходов бюджета, млн.руб.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8 614,5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9 209,0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11 494,2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12 531,8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11 366,0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9 429,7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Общий объем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расходов бюджета, млн.руб.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7 920,8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9 110,3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12 398,7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12 531,8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11 366,0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9 429,7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Дефицит (-)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профицит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(+)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бюджета,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млн.руб.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693,7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98,7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- 904,5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Верхний предел муниципального долга, млн. руб. на 1 января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366,6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Объем налоговых и неналоговых доходов, а также межбюджетных трансфертов  2024-2028 г.г., млн. руб.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16</a:t>
            </a:fld>
            <a:endParaRPr kumimoji="0"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07504" y="1268760"/>
          <a:ext cx="90364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2024-2028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17</a:t>
            </a:fld>
            <a:endParaRPr kumimoji="0"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146575"/>
          <a:ext cx="8928001" cy="5328001"/>
        </p:xfrm>
        <a:graphic>
          <a:graphicData uri="http://schemas.openxmlformats.org/drawingml/2006/table">
            <a:tbl>
              <a:tblPr/>
              <a:tblGrid>
                <a:gridCol w="4437637"/>
                <a:gridCol w="882303"/>
                <a:gridCol w="882303"/>
                <a:gridCol w="908586"/>
                <a:gridCol w="908586"/>
                <a:gridCol w="908586"/>
              </a:tblGrid>
              <a:tr h="1922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кода классификации доходов бюджета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2025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году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к проекту Закона о бюджете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2028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3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5 828 296,8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6 593 658,4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6 716 559,8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5 968 551,5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5 713 559,9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НАЛОГИ НА ПРИБЫЛЬ, ДОХОДЫ</a:t>
                      </a: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3 874 533,6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4 412 668,2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4 790 156,0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3 882 480,0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3 401 187,0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3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3 874 533,6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4 412 668,2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4 790 156,0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3 882 480,0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3 401 187,0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51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НАЛОГИ НА ТОВАРЫ (РАБОТЫ, УСЛУГИ), РЕАЛИЗУЕМЫЕ НА ТЕРРИТОРИИ РОССИЙСКОЙ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ФЕДЕРАЦИИ –</a:t>
                      </a: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АКЦИЗЫ НА ТОПЛИВО И МОТОРНЫЕ МАСЛА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20 390,1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21 136,0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24 390,0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27 034,0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28 170,0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3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НАЛОГИ НА СОВОКУПНЫЙ ДОХОД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794 791,8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1 009 168,0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901 670,0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1 082 783,0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1 291 200,0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7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744 573,6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920 805,0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840 485,0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1 011 051,0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1 208 036,0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3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Единый налог на вмененный доход для отдельных видов деятельности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301,0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3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Единый сельскохозяйственный налог 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1 554,0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3 281,0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7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46 113,1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83 829,0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54 103,0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62 364,0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71 310,0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33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применением специального налогового режима "Автоматизированная упрощенная система налогообложения" (сумма платежа (перерасчеты, недоимка и задолженность по соответствующему платежу, в том числе по отмененному)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3 804,1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4 534,0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7 082,0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7 814,0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8 573,0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3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НАЛОГИ НА ИМУЩЕСТВО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460 739,8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508 404,0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510 914,0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528 203,0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535 208,0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33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округов (сумма платежа (перерасчеты, недоимка и задолженность по соответствующему платежу, в том числе по отмененному)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112 268,8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134 404,0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150 914,0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168 203,0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175 208,0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3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348 471,0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374 000,0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360 000,0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360 000,0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360 000,0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3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40 451,7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70 735,0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87 303,0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91 896,0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96 744,0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0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406 492,9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381 819,8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301 548,7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294 703,5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298 670,8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2024-2028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18</a:t>
            </a:fld>
            <a:endParaRPr kumimoji="0"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124744"/>
          <a:ext cx="8928001" cy="5328001"/>
        </p:xfrm>
        <a:graphic>
          <a:graphicData uri="http://schemas.openxmlformats.org/drawingml/2006/table">
            <a:tbl>
              <a:tblPr/>
              <a:tblGrid>
                <a:gridCol w="4437637"/>
                <a:gridCol w="882303"/>
                <a:gridCol w="882303"/>
                <a:gridCol w="908586"/>
                <a:gridCol w="908586"/>
                <a:gridCol w="908586"/>
              </a:tblGrid>
              <a:tr h="235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кода классификации доходов бюджета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2025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году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к проекту Закона о бюджете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2028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2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ПЛАТЕЖИ ПРИ ПОЛЬЗОВАНИИ ПРИРОДНЫМИ РЕСУРСАМИ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9 338,9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9 925,0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8 079,2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8 079,2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8 079,2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выбросы загрязняющих веществ в атмосферный воздух стационарными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объектами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1 086,6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3 700,0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3 200,0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3 200,0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3 200,0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сбросы загрязняющих веществ в водные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объекты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8 323,8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5 824,5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4 479,0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4 479,0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4 479,0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размещение отходов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производства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-71,0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размещение твердых коммунальных отходов (федеральные государственные органы, Банк России, органы управления государственными внебюджетными фондами Российской Федерации)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-0,5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2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 И КОМПЕНСАЦИИ ЗАТРАТ ГОСУДАРСТВА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26 881,7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18 724,4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16 532,0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17 406,0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18 334,0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2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169 171,3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127 000,0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67 000,0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27 000,0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27 000,0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2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ШТРАФЫ, САНКЦИИ, ВОЗМЕЩЕНИЕ УЩЕРБА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24 209,8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20 736,9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3 916,8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3 916,8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3 916,8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2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НЕНАЛОГОВЫЕ ДОХОДЫ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1 295,2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13 341,1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5 050,0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5 050,0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5 050,0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2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3 380 747,5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4 900 543,0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5 815 223,4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5 397 400,4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3 716 173,5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2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3 387 396,3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4 900 543,0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5 815 223,4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5 397 400,4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3 716 173,5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2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133 033,9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2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435 348,1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2 324 743,0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3 199 896,7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2 801 510,4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1 114 871,7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2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бюджетной системы Российской Федерации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2 380 769,3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2 250 127,1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2 535 715,8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2 534 971,0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2 540 254,9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2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438 245,0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325 672,9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79 610,9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60 919,0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61 046,9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2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ДОХОДОВ</a:t>
                      </a:r>
                      <a:endParaRPr kumimoji="0" lang="ru-RU" sz="10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9 209 044,4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11 494 201,4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12 531 783,1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11 365 951,9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9 429 733,4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Мероприятия, нацеленные на мобилизацию доходов в бюджет городского округа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19</a:t>
            </a:fld>
            <a:endParaRPr kumimoji="0"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9144000" cy="52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94096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Содержание</a:t>
            </a:r>
            <a:endParaRPr lang="ru-RU" sz="3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1268761"/>
            <a:ext cx="72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Обращение к жителям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Нормативная база формирования проекта бюджета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Коротко о бюджете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Участие граждан в бюджетном процессе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Обеспечение открытости и прозрачности бюджетного процесса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Что нужно знать о бюджетной системе?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Что нужно знать о бюджетном процессе в г.о.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Основные задачи и приоритеты бюджетной политики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Основные показатели социально-экономического развития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Доходы и расходы бюджета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Основные характеристики бюджета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за период 2023-2028г.г.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Доходы бюджета городского округа, 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динамика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структура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Информация о ставках местных налогов и льготах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Расходы бюджета городского округа, их структура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Меры социальной поддержки населения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Муниципальные программы городского округа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Общественно значимые проекты, реализуемые на территории  городского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округа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Электросталь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Информация для обратной связи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9712" y="1296000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..…………………………………3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……………………………………….4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…………………………………………………………………………...5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………………………………………………….7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………………………...8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……………………………………………………9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…………………………….10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…………………………………………………………………………….…..12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………………………………………………………………………..13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………………………………………………………………...14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………………….………...15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…………………………16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……………………………………....20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………………………………………………….25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……………………………………….…………27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………………………………………….29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…………………………………….……………………………….…31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…………………………………………………………..34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</a:t>
            </a:fld>
            <a:endParaRPr kumimoji="0"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\Downloads\dochod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44824"/>
            <a:ext cx="2411759" cy="4105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ставках и льготах по местным налогам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20</a:t>
            </a:fld>
            <a:endParaRPr kumimoji="0"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96752"/>
          <a:ext cx="77403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налоговых льготах  и ставках налогов, и об оценке налоговых расходов в связи с предоставлением льгот, установленных представительными органами местного самоуправления (тыс.руб.)</a:t>
            </a:r>
            <a:endParaRPr lang="ru-RU" sz="2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21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052736"/>
          <a:ext cx="8928991" cy="5474766"/>
        </p:xfrm>
        <a:graphic>
          <a:graphicData uri="http://schemas.openxmlformats.org/drawingml/2006/table">
            <a:tbl>
              <a:tblPr/>
              <a:tblGrid>
                <a:gridCol w="3844235"/>
                <a:gridCol w="667957"/>
                <a:gridCol w="832484"/>
                <a:gridCol w="716863"/>
                <a:gridCol w="716863"/>
                <a:gridCol w="716863"/>
                <a:gridCol w="716863"/>
                <a:gridCol w="716863"/>
              </a:tblGrid>
              <a:tr h="4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льготной категории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пункт НПА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2028 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8238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Решение Совета депутатов  городского округа Электросталь  Московской области от 31.10.2017  № 216/37 «Об установлении земельного налога» (с изменениями от 24.10.2018 № 311/50, от 31.07.2019 № 375/60, от 27.11.2019 № 394/64, от 26.02.2020 № 411/70, от 05.08.2020 № 442/75, от 25.10.2024 № 295/45, от 30.05.2025 № 348/52, от 17.09.2025 № 365/55)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Освобождаются от налогообложения: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5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Государственные и муниципальные бюджетные учреждения Московской области,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4.1.1.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8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Герои Советского Союза, Герои Российской Федерации, полные кавалеры ордена Славы;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Инвалиды I и II группы и инвалиды с детства;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8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Ветераны и инвалиды Великой Отечественной войны, а также ветераны и инвалиды боевых действий;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8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Дети-сироты и дети, оставшиеся без попечения родителей, не имеющие собственного дохода;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5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Граждане,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5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5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54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Члены семей военнослужащих, погибших в годы Великой Отечественной войны, и военнослужащих, сотрудников МВД, сотрудников ФСБ, погибших при выполнении интернационального долга в Афганистане и других странах, в которых велись боевые действия, а также погибших при ведении боевых действий на территории Российской Федерации.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0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Матери-героини (в отношении одного земельного участка)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22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5" y="1196752"/>
          <a:ext cx="8891999" cy="5136188"/>
        </p:xfrm>
        <a:graphic>
          <a:graphicData uri="http://schemas.openxmlformats.org/drawingml/2006/table">
            <a:tbl>
              <a:tblPr/>
              <a:tblGrid>
                <a:gridCol w="3661890"/>
                <a:gridCol w="665816"/>
                <a:gridCol w="994888"/>
                <a:gridCol w="713881"/>
                <a:gridCol w="713881"/>
                <a:gridCol w="713881"/>
                <a:gridCol w="713881"/>
                <a:gridCol w="713881"/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льготной категории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пункт НПА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2028 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2000">
                <a:tc gridSpan="8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Уменьшается исчисленная сумма земельного налога на 50%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38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20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Уменьшается налоговая база на величину кадастровой стоимости 1000 квадратных метров площади земельного участка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95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Семьи, имеющие трех и более несовершеннолетних детей, а также детей, обучающихся по очной форме обучения в образовательных учреждениях любой организационно-правовой формы, до окончания обучения, до достижения ими возраста 23 лет.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20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пониженная ставка налога 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4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Гаражно-строительные, гаражно-потребительские и гаражные кооперативы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1.1.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2000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Решение Совета депутатов городского округа Электросталь  Московской области от 18.11.2014  № 396/74 «Об установлении налога на имущество физических лиц» (от 25.05.2016 № 60/11, от 23.12.2016 № 132/24, от 31.10.2017 № 215/37, от 28.02.2018 № 266/42, от 19.12.2018 № 332/52, от 05.08.2020 № 443/75, от 17.09.2025 № 366/55)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40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пониженная ставка налога 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0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Собственники жилых домов, частей жилых домов, расположенных на территории населенных пунктов, находящихся в границе городского округа Электросталь Московской области: село Иванисово, деревни Бабеево, Всеволодово, Есино, Пушкино, Степаново, поселки Елизаветино, Новые Дома, Случайный, Фрязево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2.1.2.1.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23528" y="116632"/>
            <a:ext cx="8501122" cy="77809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Информация о налоговых льготах  и ставках налогов, и об оценке налоговых расходов в связи с предоставлением льгот, установленных представительными органами местного самоуправления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(тыс.руб.)</a:t>
            </a:r>
            <a:endParaRPr kumimoji="0" lang="ru-RU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864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Удельный объем налоговых и неналоговых доходов бюджета г.о.Электросталь в расчете на душу населения по сравнению с другими муниципальными образованиями Московской области 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23</a:t>
            </a:fld>
            <a:endParaRPr kumimoji="0" lang="ru-RU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07504" y="1124744"/>
          <a:ext cx="9036496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учреждения городского округа Электросталь Московской области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24</a:t>
            </a:fld>
            <a:endParaRPr kumimoji="0"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340768"/>
          <a:ext cx="9036496" cy="49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ександр\Downloads\budget_out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570885"/>
            <a:ext cx="2596102" cy="22871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городского округа Электросталь на 2026 год и плановый период 2027 и 2028 годов.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7848600" cy="194421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77800" indent="0" algn="just">
              <a:buNone/>
            </a:pPr>
            <a:r>
              <a:rPr lang="ru-RU" sz="1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Основными направлениями расходов бюджета является образование и ЖКХ, а так же социальная и культурная сферы, физическая культура и спорт.</a:t>
            </a:r>
            <a:endParaRPr lang="ru-RU" sz="1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744" y="1772816"/>
          <a:ext cx="6048432" cy="5003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720080"/>
                <a:gridCol w="720080"/>
                <a:gridCol w="720000"/>
                <a:gridCol w="720000"/>
                <a:gridCol w="720000"/>
              </a:tblGrid>
              <a:tr h="737549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расхода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2024 г.</a:t>
                      </a:r>
                    </a:p>
                    <a:p>
                      <a:pPr algn="ct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млн.руб.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2025 г.</a:t>
                      </a:r>
                    </a:p>
                    <a:p>
                      <a:pPr algn="ct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млн.руб.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2026 г.</a:t>
                      </a:r>
                    </a:p>
                    <a:p>
                      <a:pPr algn="ct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млн.руб.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2027 г.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млн.руб.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2028г. </a:t>
                      </a:r>
                    </a:p>
                    <a:p>
                      <a:pPr algn="ct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млн.руб.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0" marB="0" anchor="ctr"/>
                </a:tc>
              </a:tr>
              <a:tr h="396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851,4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945,0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864,2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759,4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778,2</a:t>
                      </a:r>
                    </a:p>
                  </a:txBody>
                  <a:tcPr marL="54000" marR="54000" marT="0" marB="0" anchor="ctr"/>
                </a:tc>
              </a:tr>
              <a:tr h="533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оборона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12,6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13,4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18,3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20,1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25,4</a:t>
                      </a:r>
                    </a:p>
                  </a:txBody>
                  <a:tcPr marL="54000" marR="54000" marT="0" marB="0" anchor="ctr"/>
                </a:tc>
              </a:tr>
              <a:tr h="396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117,3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163,2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138,5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123,5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125,8</a:t>
                      </a:r>
                    </a:p>
                  </a:txBody>
                  <a:tcPr marL="54000" marR="54000" marT="0" marB="0" anchor="ctr"/>
                </a:tc>
              </a:tr>
              <a:tr h="291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641,4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864,6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668,9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593,9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623,9</a:t>
                      </a:r>
                    </a:p>
                  </a:txBody>
                  <a:tcPr marL="54000" marR="54000" marT="0" marB="0" anchor="ctr"/>
                </a:tc>
              </a:tr>
              <a:tr h="391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2 484,5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4 801,4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5 473,6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4 539,2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2 301,1</a:t>
                      </a:r>
                    </a:p>
                  </a:txBody>
                  <a:tcPr marL="54000" marR="54000" marT="0" marB="0" anchor="ctr"/>
                </a:tc>
              </a:tr>
              <a:tr h="295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51,2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24,0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27,7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24,7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221,9</a:t>
                      </a:r>
                    </a:p>
                  </a:txBody>
                  <a:tcPr marL="54000" marR="54000" marT="0" marB="0" anchor="ctr"/>
                </a:tc>
              </a:tr>
              <a:tr h="3735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4 077,2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4 694,3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4 402,6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4 203,5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4 231,6</a:t>
                      </a:r>
                    </a:p>
                  </a:txBody>
                  <a:tcPr marL="54000" marR="54000" marT="0" marB="0" anchor="ctr"/>
                </a:tc>
              </a:tr>
              <a:tr h="299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308,6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422,5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319,8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213,0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228,4</a:t>
                      </a:r>
                    </a:p>
                  </a:txBody>
                  <a:tcPr marL="54000" marR="54000" marT="0" marB="0" anchor="ctr"/>
                </a:tc>
              </a:tr>
              <a:tr h="3735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122,2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60,6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46,1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50,1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54000" marR="54000" marT="0" marB="0" anchor="ctr"/>
                </a:tc>
              </a:tr>
              <a:tr h="396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443,4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573,8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537,0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628,5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471,4</a:t>
                      </a:r>
                    </a:p>
                  </a:txBody>
                  <a:tcPr marL="54000" marR="54000" marT="0" marB="0" anchor="ctr"/>
                </a:tc>
              </a:tr>
              <a:tr h="516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17,6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35,1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30,0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30,0</a:t>
                      </a:r>
                    </a:p>
                  </a:txBody>
                  <a:tcPr marL="54000" marR="54000" marT="0" marB="0" anchor="ctr"/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25</a:t>
            </a:fld>
            <a:endParaRPr kumimoji="0"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6228184" y="2204864"/>
          <a:ext cx="288032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56176" y="162880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Расходы на социально-культурную сферу</a:t>
            </a:r>
            <a:endParaRPr lang="ru-RU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-612576" y="1196752"/>
          <a:ext cx="975657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987824" y="1484784"/>
          <a:ext cx="388843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расходов бюджета городского округа в разрезе отраслей на 2026 год и плановый период 2027 и 2028 годов, %.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 Cyr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940152" y="1484784"/>
          <a:ext cx="38884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26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6517479"/>
              </p:ext>
            </p:extLst>
          </p:nvPr>
        </p:nvGraphicFramePr>
        <p:xfrm>
          <a:off x="35629" y="1124744"/>
          <a:ext cx="9057311" cy="541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181"/>
                <a:gridCol w="1124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5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28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48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</a:rPr>
                        <a:t>Нормативно-правовой</a:t>
                      </a:r>
                      <a:r>
                        <a:rPr lang="ru-RU" sz="800" kern="1200" baseline="0" dirty="0" smtClean="0">
                          <a:effectLst/>
                        </a:rPr>
                        <a:t> акт, которым установлены меры социальной  поддержки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Наименование муниципальной программы/ подпрограммы *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Целевая группа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Наименование меры социальной поддержки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Численность целевой группы (человек)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Объем финансирования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(тыс.руб.)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4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 Совета депутатов г.о.Электросталь МО от 26.02.2020 № 414/70 "Об утверждении Положения о порядке предоставления ежемесячной частичной денежной компенсации расходов на оплату найма жилых помещений молодым врачам и врачам, вновь прибывшим для работы в государственное бюджетное учреждение здравоохранения в городском округе Электросталь Московской области"  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 изменениями);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Постановление Администрации городского округа Электросталь Московской области 13.12.2022 № 1476/12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"Об утверждении муниципальной программы городского округа Электросталь Московской области "Здравоохранение" (с изменениями)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kumimoji="0" lang="ru-RU" sz="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"</a:t>
                      </a:r>
                      <a:r>
                        <a:rPr kumimoji="0" lang="ru-RU" sz="80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Здравоохра-нение</a:t>
                      </a:r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", </a:t>
                      </a:r>
                      <a:r>
                        <a:rPr kumimoji="0" lang="ru-RU" sz="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подпрограмма </a:t>
                      </a:r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"Финансовое обеспечение 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системы организации медицинской помощи"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Молодые врачи и врачи, вновь прибывшие для работы в ГБУЗ МО "ЭЦГ"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Установление медицинским и фармацевтическим работникам медицинских организаций, дополнительных гарантий и мер социальной поддержки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840,0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840,0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2028 г. –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840,0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6174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Постановление Администрации городского округа Электросталь Московской области от 14.05.2019 №318/5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установлении родительской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 городского округа Электросталь Московской области, осуществляющих образовательную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деятельность"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"Общее образование"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для многодетных семей, для семей, в которых оба родителя студенты дневных отделений учреждений профессионального образования, семьям в которых оба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родителя-инвалиды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I, II группы.</a:t>
                      </a: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kumimoji="0" lang="ru-RU" sz="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за детьми-инвалидами, детьми-сиротами и детьми, оставшимися без попечения родителей, а также за детьми с туберкулезной интоксикацией, семьям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мобилизованных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граждан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размера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родительской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платы на 30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Родительская плата не взимается за присмотр и уход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3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5 876,0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5 876,0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2028 г. –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5 876,0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Положение об организации горячего питания обучающихся в общеобразовательных учреждениях городского округа Электросталь Московской области, утвержденное постановлением Администрации городского округа Электросталь Московской области от 14.03.2022 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233/3 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 изменениями)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"Образование",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"Общее образование"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Учащиеся общеобразовательных учреждений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Частичная компенсация стоимости горячего питания в сумме 50руб. всем учащимся 1-11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классов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Бесплатный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комплексный завтрак и обед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дети-инвалиды и обучающиеся из многодетных семей, семей мобилизованных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16 502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-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131 943,2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-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131 943,2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2028 г.-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131 943,2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3693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Постановление Администрации городского округа Электросталь Московской области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 08.12.2022 № 1425/12   "Об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утверждении муниципальной программы городского округа Электросталь Московской области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 </a:t>
                      </a: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 изменениями)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"Общее образование"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Учащиеся общеобразовательного учреждения </a:t>
                      </a:r>
                    </a:p>
                    <a:p>
                      <a:pPr algn="l" fontAlgn="b"/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"</a:t>
                      </a:r>
                      <a:r>
                        <a:rPr kumimoji="0" lang="ru-RU" sz="80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Степановская</a:t>
                      </a:r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средняя общеобразовательная школа имени Б.А. Воробьева"</a:t>
                      </a:r>
                      <a:endParaRPr kumimoji="0" lang="ru-RU" sz="8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Обеспечение подвоза обучающихся к месту обучения в общеобразовательных организациях в Московской области, расположенных в сельских населенных пунктах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1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4 000,0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4 000,0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2028 г. –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4 000,0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3058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расходах бюджета с учетом интересов целевых групп пользователей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27</a:t>
            </a:fld>
            <a:endParaRPr kumimoji="0"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0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*нормативно-правовая документация по муниципальным программам представлена на официальном сайте г.о. Электросталь </a:t>
            </a:r>
            <a:r>
              <a:rPr lang="en-US" sz="1000" dirty="0" smtClean="0">
                <a:hlinkClick r:id="rId3"/>
              </a:rPr>
              <a:t>http://www.electrostal.ru</a:t>
            </a:r>
            <a:r>
              <a:rPr lang="ru-RU" sz="1000" dirty="0" smtClean="0"/>
              <a:t> в разделе Администрация/официальные документы/муниципальные программы </a:t>
            </a:r>
            <a:endParaRPr lang="ru-RU" sz="1000" dirty="0"/>
          </a:p>
        </p:txBody>
      </p:sp>
    </p:spTree>
    <p:extLst>
      <p:ext uri="{BB962C8B-B14F-4D97-AF65-F5344CB8AC3E}">
        <p14:creationId xmlns="" xmlns:p14="http://schemas.microsoft.com/office/powerpoint/2010/main" val="193957787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6517479"/>
              </p:ext>
            </p:extLst>
          </p:nvPr>
        </p:nvGraphicFramePr>
        <p:xfrm>
          <a:off x="51193" y="1196751"/>
          <a:ext cx="9057311" cy="273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181"/>
                <a:gridCol w="1124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5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28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659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</a:rPr>
                        <a:t>Нормативно-правовой</a:t>
                      </a:r>
                      <a:r>
                        <a:rPr lang="ru-RU" sz="800" kern="1200" baseline="0" dirty="0" smtClean="0">
                          <a:effectLst/>
                        </a:rPr>
                        <a:t> акт, которым установлены меры социальной  поддержки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Наименование муниципальной программы/ подпрограммы *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Целевая группа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Наименование меры социальной поддержки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Численность целевой группы (человек)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Объем финансирования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(тыс.руб.)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Постановление </a:t>
                      </a:r>
                      <a:r>
                        <a:rPr kumimoji="0" lang="ru-RU" sz="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Администрации городского округа Электросталь Московской области 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 13.08.2025 № 1067/8 </a:t>
                      </a:r>
                      <a:b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«Об утверждении Порядка предоставления гранта из бюджета городского округа Электросталь Московской области учителям-предметникам, привлеченным в муниципальные общеобразовательные учреждения из иных территорий»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"Образование",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"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Обеспечивающая подпрограмма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Учителя-предметники, привлеченные в МОУ из иных территорий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Предоставление Гранта учителям-предметникам, привлеченным из иных территорий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1 500,0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1 500,0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2028 г. – 1 500,0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Постановление Администрации городского округа Электросталь Московской области от 12.12.2022 № 1446/12 "Об утверждении муниципальной программы городского округа Электросталь Московской области "Жилище"</a:t>
                      </a:r>
                      <a:endParaRPr kumimoji="0" lang="ru-RU" sz="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"Жилище"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"Обеспечение жильем молодых семей"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Молодые семьи в возрасте до 35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выплата на приобретение</a:t>
                      </a: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жилого помещения или создание объекта индивидуального жилищного строительства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  2026 г. –       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1 940,5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2028 г. – 1 940,5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3058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расходах бюджета с учетом интересов целевых групп пользователей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28</a:t>
            </a:fld>
            <a:endParaRPr kumimoji="0"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0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*нормативно-правовая документация по муниципальным программам представлена на официальном сайте г.о. Электросталь </a:t>
            </a:r>
            <a:r>
              <a:rPr lang="en-US" sz="1000" dirty="0" smtClean="0">
                <a:hlinkClick r:id="rId3"/>
              </a:rPr>
              <a:t>http://www.electrostal.ru</a:t>
            </a:r>
            <a:r>
              <a:rPr lang="ru-RU" sz="1000" dirty="0" smtClean="0"/>
              <a:t> в разделе Администрация/официальные документы/муниципальные программы </a:t>
            </a:r>
            <a:endParaRPr lang="ru-RU" sz="1000" dirty="0"/>
          </a:p>
        </p:txBody>
      </p:sp>
    </p:spTree>
    <p:extLst>
      <p:ext uri="{BB962C8B-B14F-4D97-AF65-F5344CB8AC3E}">
        <p14:creationId xmlns="" xmlns:p14="http://schemas.microsoft.com/office/powerpoint/2010/main" val="193957787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программы городского округа Электросталь Московской области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3"/>
          </a:xfrm>
        </p:spPr>
        <p:txBody>
          <a:bodyPr>
            <a:normAutofit/>
          </a:bodyPr>
          <a:lstStyle/>
          <a:p>
            <a:pPr marL="0" indent="177800" algn="just">
              <a:buNone/>
            </a:pP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 целью повышения эффективности бюджетных расходов расходы бюджета планируются с использованием программно-целевого метода. Важно отметить, что муниципальные программы городского округа включают мероприятия  национальных (федеральных) проектов, планируемых к реализации на территории муниципального образования.</a:t>
            </a:r>
          </a:p>
          <a:p>
            <a:pPr marL="0" indent="177800" algn="just">
              <a:buNone/>
            </a:pP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Программа социально-экономического развития муниципального образования (далее – муниципальная целевая программа) – это система мероприятий (взаимоувязанных по задачам, срокам осуществления и ресурсам), обеспечивающих в рамках реализации ключевых муниципальных функций достижение приоритетов и целей политики в соответствующей сфере социально-экономического развития муниципального образования.</a:t>
            </a:r>
            <a:endParaRPr lang="ru-RU" sz="13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2924944"/>
          <a:ext cx="4248472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852936"/>
            <a:ext cx="190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Структура программно-целевого метода</a:t>
            </a:r>
            <a:endParaRPr lang="ru-RU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9947531">
            <a:off x="3325653" y="4439464"/>
            <a:ext cx="479557" cy="644383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19947531">
            <a:off x="3691220" y="5088384"/>
            <a:ext cx="489700" cy="670777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19947531">
            <a:off x="4051260" y="5736456"/>
            <a:ext cx="489700" cy="670778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29</a:t>
            </a:fld>
            <a:endParaRPr kumimoji="0"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4499992" y="3140968"/>
          <a:ext cx="4536504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95936" y="270892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Порядок разработки, реализации и контроля </a:t>
            </a:r>
            <a:r>
              <a:rPr lang="ru-RU" sz="1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муниципалдьной</a:t>
            </a:r>
            <a:r>
              <a:rPr lang="ru-RU" sz="1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программы</a:t>
            </a:r>
            <a:endParaRPr lang="ru-RU" sz="14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19947531">
            <a:off x="2965612" y="3791391"/>
            <a:ext cx="479557" cy="644383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94096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Уважаемые жители городского округа Электросталь Московской области!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8749480" cy="3960440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Предлагаем Вашему вниманию "Бюджет для граждан", подготовленный на основе основных показателей проекта бюджета городского округа Электросталь Московской области на 2026 год </a:t>
            </a:r>
            <a:br>
              <a:rPr lang="ru-RU" sz="14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и на плановый период 2027 и 2028 годов.</a:t>
            </a:r>
          </a:p>
          <a:p>
            <a:pPr marL="0" indent="355600" algn="just">
              <a:buNone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Представленная информация в доступной форме рассказывает широкому кругу лиц о бюджетной системе и бюджете городского округа и его основных показателях, ведь жители городского округа, являясь налогоплательщиками, потребителями государственных и муниципальных услуг и, по сути, источником правовых норм, которые закрепляют формат распределения общественных благ, должны быть уверены в том, что передаваемые ими в распоряжение города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</a:r>
          </a:p>
          <a:p>
            <a:pPr marL="0" indent="355600" algn="just">
              <a:buNone/>
            </a:pP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5157192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Председатель Совета депутатов городского округа Электросталь</a:t>
            </a:r>
          </a:p>
          <a:p>
            <a:endParaRPr lang="ru-RU" sz="1400" dirty="0" smtClean="0"/>
          </a:p>
          <a:p>
            <a:pPr fontAlgn="base"/>
            <a:r>
              <a:rPr lang="ru-RU" sz="1400" dirty="0" smtClean="0"/>
              <a:t>Волкова Инна Юрьевна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5157192"/>
            <a:ext cx="3168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Глава городского округа Электросталь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err="1" smtClean="0"/>
              <a:t>Ефанов</a:t>
            </a:r>
            <a:r>
              <a:rPr lang="ru-RU" sz="1400" dirty="0" smtClean="0"/>
              <a:t> Филипп Александрович</a:t>
            </a:r>
          </a:p>
          <a:p>
            <a:endParaRPr lang="ru-RU" sz="1400" dirty="0" smtClean="0"/>
          </a:p>
        </p:txBody>
      </p:sp>
      <p:pic>
        <p:nvPicPr>
          <p:cNvPr id="15" name="Picture 8" descr="C:\Users\Александр\Downloads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000" y="1124744"/>
            <a:ext cx="1080120" cy="1224136"/>
          </a:xfrm>
          <a:prstGeom prst="rect">
            <a:avLst/>
          </a:prstGeom>
          <a:noFill/>
        </p:spPr>
      </p:pic>
      <p:pic>
        <p:nvPicPr>
          <p:cNvPr id="17" name="Picture 13" descr="C:\Users\Александр\Downloads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24744"/>
            <a:ext cx="1296144" cy="1224136"/>
          </a:xfrm>
          <a:prstGeom prst="rect">
            <a:avLst/>
          </a:prstGeom>
          <a:noFill/>
        </p:spPr>
      </p:pic>
      <p:pic>
        <p:nvPicPr>
          <p:cNvPr id="18" name="Picture 14" descr="C:\Users\Александр\Downloads\завод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124744"/>
            <a:ext cx="1512168" cy="1224136"/>
          </a:xfrm>
          <a:prstGeom prst="rect">
            <a:avLst/>
          </a:prstGeom>
          <a:noFill/>
        </p:spPr>
      </p:pic>
      <p:pic>
        <p:nvPicPr>
          <p:cNvPr id="19" name="Picture 15" descr="C:\Users\Александр\Downloads\_2930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0" y="1124744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19" descr="C:\Users\Александр\Downloads\images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124744"/>
            <a:ext cx="1152949" cy="1224136"/>
          </a:xfrm>
          <a:prstGeom prst="rect">
            <a:avLst/>
          </a:prstGeom>
          <a:noFill/>
        </p:spPr>
      </p:pic>
      <p:pic>
        <p:nvPicPr>
          <p:cNvPr id="21" name="Picture 20" descr="C:\Users\Александр\Downloads\images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124744"/>
            <a:ext cx="1512168" cy="1224136"/>
          </a:xfrm>
          <a:prstGeom prst="rect">
            <a:avLst/>
          </a:prstGeom>
          <a:noFill/>
        </p:spPr>
      </p:pic>
      <p:pic>
        <p:nvPicPr>
          <p:cNvPr id="4" name="Picture 2" descr="E:\usersnew\user\Без названия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4653136"/>
            <a:ext cx="1254685" cy="1872208"/>
          </a:xfrm>
          <a:prstGeom prst="rect">
            <a:avLst/>
          </a:prstGeom>
          <a:noFill/>
        </p:spPr>
      </p:pic>
      <p:pic>
        <p:nvPicPr>
          <p:cNvPr id="1028" name="Picture 4" descr="C:\Users\Геннадий\Desktop\XXX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1124745"/>
            <a:ext cx="1152128" cy="1206261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</a:t>
            </a:fld>
            <a:endParaRPr kumimoji="0" lang="ru-RU" dirty="0"/>
          </a:p>
        </p:txBody>
      </p:sp>
      <p:pic>
        <p:nvPicPr>
          <p:cNvPr id="1026" name="Picture 2" descr="C:\Users\Геннадий\Desktop\Портрет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4692383"/>
            <a:ext cx="1296000" cy="183296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расходах бюджета городского округа Электросталь в разрезе муниципальных программ, млн.руб.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30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24744"/>
          <a:ext cx="8826055" cy="5261288"/>
        </p:xfrm>
        <a:graphic>
          <a:graphicData uri="http://schemas.openxmlformats.org/drawingml/2006/table">
            <a:tbl>
              <a:tblPr/>
              <a:tblGrid>
                <a:gridCol w="5688000"/>
                <a:gridCol w="627611"/>
                <a:gridCol w="627611"/>
                <a:gridCol w="627611"/>
                <a:gridCol w="627611"/>
                <a:gridCol w="627611"/>
              </a:tblGrid>
              <a:tr h="370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"Здравоохранение"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"Культура и туризм"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463,7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638,0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491,6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380,3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395,6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"Образование"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3 706,9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4 187,0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4 205,7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4 005,5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4 040,7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защита населения"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26,1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19,8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19,9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19,9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"Спорт"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443,4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567,8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537,0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628,5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471,4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сельского хозяйства"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"Экология и окружающая среда"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51,6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13,7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24,7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24,7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160,7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222,5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191,9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162,4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168,8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"Жилище"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73,2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16,1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инженерной инфраструктуры, энергоэффективности "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1 006,6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1 904,0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3 257,6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2 293,2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943,9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"Предпринимательство"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имуществом и муниципальными финансами"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704,8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759,3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665,6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684,5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84,3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87,7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87,1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92,4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523,4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688,5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487,0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433,5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443,5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"Цифровое муниципальное образование"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123,1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130,9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129,7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116,1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"Архитектура и градостроительство"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"Формирование современной комфортной городской среды"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1 288,0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2 239,7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767,2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1 270,0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692,4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"Строительство объектов социальной инфраструктуры"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252,2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"Переселение граждан из аварийного жилищного фонда"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67,1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686,2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470,1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134,6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"Чистый округ"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1 065,7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917,2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950,3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12,9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18,7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28,7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28,7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28,7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171,5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54,9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9 110,3 </a:t>
                      </a:r>
                    </a:p>
                  </a:txBody>
                  <a:tcPr marL="68400" marR="68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12 580,4 </a:t>
                      </a:r>
                    </a:p>
                  </a:txBody>
                  <a:tcPr marL="68400" marR="68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12 531,8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11 186,0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9 087,6 </a:t>
                      </a:r>
                    </a:p>
                  </a:txBody>
                  <a:tcPr marL="68400" marR="684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Информация об общественно значимых проектах, реализуемых на территории городского округа Электросталь</a:t>
            </a:r>
            <a:endParaRPr lang="ru-RU" sz="2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5" y="1124744"/>
          <a:ext cx="8928000" cy="532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000"/>
                <a:gridCol w="1548000"/>
                <a:gridCol w="720000"/>
                <a:gridCol w="1224000"/>
                <a:gridCol w="2448000"/>
              </a:tblGrid>
              <a:tr h="7734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ввода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инансирования,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 от  реализации 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73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Благоустройство площади перед ДК «Октябрь»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Электросталь,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пр-кт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Ленина, д. 32А</a:t>
                      </a:r>
                      <a:endParaRPr kumimoji="0" lang="ru-RU" sz="10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 2027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  11,2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165,7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Благоустроенных общественных территорий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30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блочно-модульной котельной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МВт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ПИР)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 Электросталь,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ул. Золотухи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декабрь 2027 г.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179,5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– 179,5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Улучшение качества подачи ГВС и теплоснабжения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734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блочно-модульной котельной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МВт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ПИР)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Электросталь,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п.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Всеволодово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мкр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Центральный 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декабрь 2026 г.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255,6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Улучшение качества подачи ГВС и теплоснабжения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3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сети теплоснабжения и горячего водоснабжения в п.Новые дома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г.Электросталь,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п.Новые дома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г.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247,6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Улучшение качества подачи ГВС и теплоснабжения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73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Реконструкция очистных сооружений в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д.Всеволодово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в/г Ногинск-5 (в т.ч. ПИР и технологическое присоединение к электрическим сетям)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г.Электросталь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д.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Всеволодово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мкр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Центральный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2028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kumimoji="0" lang="ru-RU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2028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197,2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/>
                        </a:rPr>
                        <a:t>Повышение качества водоотведения, соответствующего действующим нормативам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88240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Обустройство футбольного поля (мини-стадиона) с системой подогрева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г.Электросталь,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ул. Журавлева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 2027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kumimoji="0" lang="ru-RU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– 172,0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/>
                        </a:rPr>
                        <a:t>Уровень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обеспеченности граждан спортивными сооружениями 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31</a:t>
            </a:fld>
            <a:endParaRPr kumimoji="0"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Информация об общественно значимых проектах, реализуемых на территории городского округа Электросталь</a:t>
            </a:r>
            <a:endParaRPr lang="ru-RU" sz="2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5" y="1169640"/>
          <a:ext cx="8928000" cy="53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000"/>
                <a:gridCol w="1548000"/>
                <a:gridCol w="720000"/>
                <a:gridCol w="1224000"/>
                <a:gridCol w="2448000"/>
              </a:tblGrid>
              <a:tr h="6614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ввода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инансирования,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 от  реализации 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2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ВЗУ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Есино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(в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т.ч. ПИР)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 Электросталь,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д.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Есино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декабрь 2027 г.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2026 − 337,9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2027 – 181,9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Обеспечение жителей водой для питьевых и хозяйственно-бытовых нужд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/>
                </a:tc>
              </a:tr>
              <a:tr h="661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Капитальный ремонт участков тепловой сети по ул.К.Маркса, по ул. Октябрьская, по ул. Захарченко в г.о. Электросталь (в т.ч. ПИР)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г. Электросталь,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ул. Карла Маркса,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ул. Захарченко</a:t>
                      </a:r>
                      <a:endParaRPr kumimoji="0" lang="ru-RU" sz="10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2026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131,3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Улучшение качества подачи ГВС и теплоснабжения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28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Строительство блочно-модульной котельной </a:t>
                      </a:r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8МВт </a:t>
                      </a:r>
                    </a:p>
                    <a:p>
                      <a:pPr algn="l" fontAlgn="b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в п. Новые дома, 8А (</a:t>
                      </a:r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в т.ч. ПИР)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г.Электросталь,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п. Новые дома, 8А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 2027 г.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  10,3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– 194,8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Улучшение качества подачи ГВС и теплоснабжения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779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Капитальный ремонт участков тепловой сети по ул. Спортивная, по ул. Корнеева, по ул.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Arial"/>
                        </a:rPr>
                        <a:t>Загонова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, по ул. Мичурина, по ул. К. Маркса (в т.ч. ПИР)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г. Электросталь,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ул. Спортивная,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ул. Корнеева,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ул. Мичурина,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ул.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Arial"/>
                        </a:rPr>
                        <a:t>Загонова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ул. Карла Маркса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г.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139,1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Улучшение качества подачи ГВС и теплоснабжения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2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Капитальный ремонт участков тепловой сети по ул. Спортивная (в т.ч. ПИР)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г. Электросталь,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ул. Спортивная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2026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65,0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Улучшение качества подачи ГВС и теплоснабжения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28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Капитальный ремонт участков тепловой сети от ул. Золотухи до ул. Юбилейная, от ул. Золотухи до ул. Юбилейная, по ул. Спортивная, от ул. Восточная до пр. Восточный (в т.ч. ПИР)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г. Электросталь,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ул. Юбилейная,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ул. Восточная,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ул. Золотухи,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пр-д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Восточный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2026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312,8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Улучшение качества подачи ГВС и теплоснабжения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32</a:t>
            </a:fld>
            <a:endParaRPr kumimoji="0"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Информация об общественно значимых проектах, реализуемых на территории городского округа Электросталь</a:t>
            </a:r>
            <a:endParaRPr lang="ru-RU" sz="2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5" y="1169640"/>
          <a:ext cx="8928000" cy="53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000"/>
                <a:gridCol w="1548000"/>
                <a:gridCol w="720000"/>
                <a:gridCol w="1224000"/>
                <a:gridCol w="2448000"/>
              </a:tblGrid>
              <a:tr h="6614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ввода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инансирования,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 от  реализации 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2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 мемориального комплекса «Памяти погибших в годы Великой Отечественной войны»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 Электросталь,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ул. Горького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октябрь 2028 г.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2028 – 15,3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Благоустроенных общественных территорий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61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Благоустройство бульвара по ул.Советская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г. Электросталь,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ул.Советская</a:t>
                      </a:r>
                      <a:endParaRPr kumimoji="0" lang="ru-RU" sz="10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октябрь 2028 г.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2028 – 127,1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Благоустроенных общественных территорий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28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Благоустройство сквера Машиностроителей 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г.Электросталь,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Arial"/>
                        </a:rPr>
                        <a:t>мкр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. Центральный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октябрь 2027 г.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– 185,2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Благоустроенных общественных территорий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779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Благоустройство центральной части города в районе ЛДС «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Arial"/>
                        </a:rPr>
                        <a:t>Кристал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г. Электросталь,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площадь им.Ленина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г.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209,6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900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r>
                        <a:rPr lang="ru-RU" sz="8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 центральной части города </a:t>
                      </a:r>
                    </a:p>
                  </a:txBody>
                  <a:tcPr anchor="ctr"/>
                </a:tc>
              </a:tr>
              <a:tr h="532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Благоустройство лесопарка Юбилейный 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 Электросталь,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вблизи ул. Юбилейная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 2027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2026 – 270,1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Arial"/>
                        </a:rPr>
                        <a:t>2027 – 655,4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Благоустроенных общественных территорий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28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 лесопарка Авангард (2-я очередь)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Электросталь,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Фрязевское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шоссе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 2029 г.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2028 – 280,2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Благоустроенных общественных территорий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33</a:t>
            </a:fld>
            <a:endParaRPr kumimoji="0"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"Бюджет для граждан" подготовлен Финансовым управлением Администрации г.о. Электросталь Московской области 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8153"/>
            <a:ext cx="8496944" cy="4853135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надеемся, что представленная информация оказалась для Вас полезной и интересной. </a:t>
            </a:r>
          </a:p>
          <a:p>
            <a:pPr marL="3175" indent="-317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Свои вопросы и предложения Вы можете направить в Финансовое управление Администрации городского округа Электросталь: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телефону: 8 496 571 99 40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письмом по почте (144012, г. Электросталь, ул. Мира, 5, Финансовое управление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электронный адрес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finupel@gmail.com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/>
              <a:t>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График работы Финансового управления Администрации г.о. Электросталь Московской области: </a:t>
            </a:r>
          </a:p>
          <a:p>
            <a:pPr marL="0" indent="0"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8:45 до 18:00,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8:45 до 16:45.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Прием начальника – 4-й понедельник месяца с 10:00 до 12:00, без записи.</a:t>
            </a:r>
          </a:p>
          <a:p>
            <a:endParaRPr lang="ru-RU" dirty="0"/>
          </a:p>
        </p:txBody>
      </p:sp>
      <p:pic>
        <p:nvPicPr>
          <p:cNvPr id="3075" name="Picture 3" descr="C:\Users\Александр\Desktop\карт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3908945" cy="2808312"/>
          </a:xfrm>
          <a:prstGeom prst="rect">
            <a:avLst/>
          </a:prstGeom>
          <a:noFill/>
        </p:spPr>
      </p:pic>
      <p:pic>
        <p:nvPicPr>
          <p:cNvPr id="3074" name="Picture 2" descr="C:\Users\Александр\Downloads\100_2008102616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1048"/>
            <a:ext cx="3904444" cy="2808312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349552" y="6494480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34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ександр\Downloads\dokumen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869160"/>
            <a:ext cx="2699792" cy="1844120"/>
          </a:xfrm>
          <a:prstGeom prst="rect">
            <a:avLst/>
          </a:prstGeom>
          <a:noFill/>
        </p:spPr>
      </p:pic>
      <p:pic>
        <p:nvPicPr>
          <p:cNvPr id="8" name="Picture 3" descr="C:\Users\Александр\Downloads\766a249237yiyi0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6"/>
            <a:ext cx="2915816" cy="21110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848600" cy="85010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Нормативная база формирования проекта бюджета городского округа Электросталь: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251520" y="1052736"/>
            <a:ext cx="8572560" cy="364333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sz="2200" b="1" dirty="0" smtClean="0"/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/>
          </a:p>
          <a:p>
            <a:pPr marL="271463" indent="-271463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Федеральный</a:t>
            </a:r>
            <a:r>
              <a:rPr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</a:t>
            </a:r>
            <a:r>
              <a:rPr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</a:t>
            </a:r>
            <a:r>
              <a:rPr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06.10.2003 № 131-ФЗ «</a:t>
            </a:r>
            <a:r>
              <a:rPr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</a:t>
            </a:r>
            <a:r>
              <a:rPr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общих</a:t>
            </a:r>
            <a:r>
              <a:rPr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принципах</a:t>
            </a:r>
            <a:r>
              <a:rPr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организации</a:t>
            </a:r>
            <a:r>
              <a:rPr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местного</a:t>
            </a:r>
            <a:r>
              <a:rPr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самоуправления</a:t>
            </a:r>
            <a:r>
              <a:rPr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</a:t>
            </a:r>
            <a:r>
              <a:rPr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Федерации</a:t>
            </a:r>
            <a:r>
              <a:rPr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»;</a:t>
            </a:r>
          </a:p>
          <a:p>
            <a:pPr marL="271463" indent="-271463" algn="just">
              <a:buFont typeface="Wingdings" pitchFamily="2" charset="2"/>
              <a:buChar char="ü"/>
              <a:defRPr/>
            </a:pP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Федеральный закон от 20.03.2025 № 33-ФЗ «Об общих принципах организации местного самоуправления в единой системе публичной власти», </a:t>
            </a:r>
            <a:endParaRPr sz="2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71463" indent="-271463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Бюджетный</a:t>
            </a:r>
            <a:r>
              <a:rPr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кодекс</a:t>
            </a:r>
            <a:r>
              <a:rPr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</a:t>
            </a:r>
            <a:r>
              <a:rPr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Федерации</a:t>
            </a:r>
            <a:r>
              <a:rPr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marL="271463" indent="-271463" algn="just">
              <a:buFont typeface="Wingdings" pitchFamily="2" charset="2"/>
              <a:buChar char="ü"/>
            </a:pP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Устав городского округа Электросталь Московской области;</a:t>
            </a:r>
          </a:p>
          <a:p>
            <a:pPr marL="271463" indent="-271463" algn="just">
              <a:buFont typeface="Wingdings" pitchFamily="2" charset="2"/>
              <a:buChar char="ü"/>
            </a:pP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Положение о бюджетном процессе в городском округе Электросталь Московской области.</a:t>
            </a:r>
            <a:endParaRPr lang="ru-RU" sz="2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андр\Downloads\чччч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077072"/>
            <a:ext cx="2142526" cy="2951138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85ce853eeaf9151ec1e2fc6af271037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2757686" cy="2757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850106"/>
          </a:xfrm>
        </p:spPr>
        <p:txBody>
          <a:bodyPr/>
          <a:lstStyle/>
          <a:p>
            <a:pPr algn="ctr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Коротко о бюджете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848600" cy="475252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— форма образования и расходования денежных средств, предназначенных для финансового обеспечения задач и функций государства и местного самоуправления.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- это упрощенная версия бюджетного документа, которая использует неформальный язык и доступные форматы, чтобы облегчить для граждан понимание бюджета.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основанная на экономических отношениях и государственном устройстве Российской Федерации совокупность федерального бюджета, бюджета субъектов Российской Федерации, местных бюджетов и бюджетов государственных внебюджетных фондов.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Бюджетный процесс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 —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>
              <a:buNone/>
            </a:pPr>
            <a:endParaRPr lang="ru-RU" sz="14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андр\Downloads\чччч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077072"/>
            <a:ext cx="2142526" cy="2951138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85ce853eeaf9151ec1e2fc6af271037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2757686" cy="2757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850106"/>
          </a:xfrm>
        </p:spPr>
        <p:txBody>
          <a:bodyPr/>
          <a:lstStyle/>
          <a:p>
            <a:pPr algn="ctr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Коротко о бюджете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848600" cy="511256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 поступающие в бюджет денежные средства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— превышение расходов бюджета над его доходами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 превышение доходов бюджета над его расходами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 — основной принцип формирования бюджета, при котором объем доходов равен объему расходов. При превышении объема доходов над объемом расходов возникает </a:t>
            </a:r>
            <a:r>
              <a:rPr lang="ru-RU" sz="1400" b="1" i="1" u="sng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бюджета, при превышении объема расходов над объемом доходов возникает бюджетный </a:t>
            </a:r>
            <a:r>
              <a:rPr lang="ru-RU" sz="1400" b="1" i="1" u="sng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— средства, предоставляемые одним бюджетом бюджетной системы Российской Федерации другому бюджету бюджетной системы Российской Федерации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b="1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включенные в государственные и муниципальные программы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расходы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b="1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не включенные в государственные и муниципальные программы</a:t>
            </a:r>
          </a:p>
          <a:p>
            <a:pPr algn="just">
              <a:buFont typeface="Wingdings" pitchFamily="2" charset="2"/>
              <a:buChar char="q"/>
            </a:pPr>
            <a:endParaRPr lang="ru-RU" sz="14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6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граждан в бюджетном процессе</a:t>
            </a:r>
            <a:endParaRPr lang="ru-RU" sz="3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-396552" y="1700808"/>
          <a:ext cx="4860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Александр\Downloads\sitting_man_PNG114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628800"/>
            <a:ext cx="2880320" cy="3708888"/>
          </a:xfrm>
          <a:prstGeom prst="rect">
            <a:avLst/>
          </a:prstGeom>
          <a:noFill/>
        </p:spPr>
      </p:pic>
      <p:sp>
        <p:nvSpPr>
          <p:cNvPr id="7" name="Выгнутая вверх стрелка 6"/>
          <p:cNvSpPr/>
          <p:nvPr/>
        </p:nvSpPr>
        <p:spPr>
          <a:xfrm>
            <a:off x="5508104" y="1484784"/>
            <a:ext cx="2088232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70080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формирует бюджет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Александр\Downloads\subeindice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3760" y="2564904"/>
            <a:ext cx="2160240" cy="2349394"/>
          </a:xfrm>
          <a:prstGeom prst="rect">
            <a:avLst/>
          </a:prstGeom>
          <a:noFill/>
        </p:spPr>
      </p:pic>
      <p:sp>
        <p:nvSpPr>
          <p:cNvPr id="10" name="Выгнутая вверх стрелка 9"/>
          <p:cNvSpPr/>
          <p:nvPr/>
        </p:nvSpPr>
        <p:spPr>
          <a:xfrm rot="10800000">
            <a:off x="5508104" y="5013176"/>
            <a:ext cx="2088232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53012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получает услуги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5594706" y="2852936"/>
            <a:ext cx="1929622" cy="13610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508104" y="32129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осуществляет контроль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7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Обеспечение открытости и прозрачности бюджетного процесса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340768"/>
            <a:ext cx="8686800" cy="45259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Общедоступные публичные материалы о проекте бюджета, утвержденном бюджете и ежемесячные отчеты о его исполнении;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Информация о показателях бюджета в общедоступной форме "Бюджет для граждан";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</a:t>
            </a:r>
            <a:r>
              <a:rPr kumimoji="0" lang="ru-RU" sz="26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антикоррупционной</a:t>
            </a: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экспертизы нормативно-правовых актов;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публичных слушаний по проекту бюджета и по принятию отчета об исполнении бюджета;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Общественный контроль;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контрольных мероприятий контролирующими органами.</a:t>
            </a:r>
            <a:endParaRPr kumimoji="0" lang="ru-RU" sz="26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8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нужно знать о бюджетной системе?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291264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26876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бюджетам бюджетной системы Российской Федерации относятся: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239944" y="6329936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9</a:t>
            </a:fld>
            <a:endParaRPr kumimoji="0"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00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5656</Words>
  <Application>Microsoft Office PowerPoint</Application>
  <PresentationFormat>Экран (4:3)</PresentationFormat>
  <Paragraphs>1240</Paragraphs>
  <Slides>34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Слайд 1</vt:lpstr>
      <vt:lpstr>Содержание</vt:lpstr>
      <vt:lpstr>Уважаемые жители городского округа Электросталь Московской области!</vt:lpstr>
      <vt:lpstr>Нормативная база формирования проекта бюджета городского округа Электросталь:</vt:lpstr>
      <vt:lpstr>Коротко о бюджете</vt:lpstr>
      <vt:lpstr>Коротко о бюджете</vt:lpstr>
      <vt:lpstr>Участие граждан в бюджетном процессе</vt:lpstr>
      <vt:lpstr>Обеспечение открытости и прозрачности бюджетного процесса</vt:lpstr>
      <vt:lpstr>Что нужно знать о бюджетной системе?</vt:lpstr>
      <vt:lpstr>Что нужно знать о бюджетном процессе в городском округе Электросталь?</vt:lpstr>
      <vt:lpstr>При формировании бюджета городского округа Электросталь на 2026 год и плановый период 2027 и 2028 годов учтены:</vt:lpstr>
      <vt:lpstr>Основные задачи и приоритеты бюджетной политики городского округа Электросталь</vt:lpstr>
      <vt:lpstr>ОСНОВНЫЕ ПОКАЗАТЕЛИ СОЦИАЛЬНО-ЭКОНОМИЧЕСКОГО РАЗВИТИЯ  ГОРОДСКОГО ОКРУГА ЭЛЕКТРОСТАЛЬ</vt:lpstr>
      <vt:lpstr>Доходы и расходы бюджета</vt:lpstr>
      <vt:lpstr>Слайд 15</vt:lpstr>
      <vt:lpstr>Объем налоговых и неналоговых доходов, а также межбюджетных трансфертов  2024-2028 г.г., млн. 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2024-2028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2024-2028 г.г., тыс.руб.</vt:lpstr>
      <vt:lpstr>Мероприятия, нацеленные на мобилизацию доходов в бюджет городского округа</vt:lpstr>
      <vt:lpstr>Информация о ставках и льготах по местным налогам</vt:lpstr>
      <vt:lpstr>Информация о налоговых льготах  и ставках налогов, и об оценке налоговых расходов в связи с предоставлением льгот, установленных представительными органами местного самоуправления (тыс.руб.)</vt:lpstr>
      <vt:lpstr>Слайд 22</vt:lpstr>
      <vt:lpstr>Удельный объем налоговых и неналоговых доходов бюджета г.о.Электросталь в расчете на душу населения по сравнению с другими муниципальными образованиями Московской области </vt:lpstr>
      <vt:lpstr>Муниципальные учреждения городского округа Электросталь Московской области</vt:lpstr>
      <vt:lpstr>Расходы бюджета городского округа Электросталь на 2026 год и плановый период 2027 и 2028 годов.</vt:lpstr>
      <vt:lpstr>Слайд 26</vt:lpstr>
      <vt:lpstr>Информация о расходах бюджета с учетом интересов целевых групп пользователей</vt:lpstr>
      <vt:lpstr>Информация о расходах бюджета с учетом интересов целевых групп пользователей</vt:lpstr>
      <vt:lpstr>Муниципальные программы городского округа Электросталь Московской области</vt:lpstr>
      <vt:lpstr>Информация о расходах бюджета городского округа Электросталь в разрезе муниципальных программ, млн.руб.</vt:lpstr>
      <vt:lpstr>Информация об общественно значимых проектах, реализуемых на территории городского округа Электросталь</vt:lpstr>
      <vt:lpstr>Информация об общественно значимых проектах, реализуемых на территории городского округа Электросталь</vt:lpstr>
      <vt:lpstr>Информация об общественно значимых проектах, реализуемых на территории городского округа Электросталь</vt:lpstr>
      <vt:lpstr>"Бюджет для граждан" подготовлен Финансовым управлением Администрации г.о. Электросталь Московской области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2014-02-06T12:00:59Z</dcterms:created>
  <dcterms:modified xsi:type="dcterms:W3CDTF">2025-11-14T10:10:49Z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