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6885C-8DE7-4EA7-9D16-D7B8EF64F226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736C-30BE-4981-8254-F8631C36A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736C-30BE-4981-8254-F8631C36AA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736C-30BE-4981-8254-F8631C36AA8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8001056" cy="14287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" pitchFamily="34" charset="0"/>
              </a:rPr>
              <a:t>Информация об объекте недвижимости, расположенном по адресу: Московская область, г. Электросталь, 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ул. Восточная, д.4, 1 этаж, </a:t>
            </a:r>
            <a:r>
              <a:rPr lang="ru-RU" sz="2400" dirty="0" err="1" smtClean="0">
                <a:latin typeface="Calibri" pitchFamily="34" charset="0"/>
              </a:rPr>
              <a:t>пом</a:t>
            </a:r>
            <a:r>
              <a:rPr lang="ru-RU" sz="2400" dirty="0" smtClean="0">
                <a:latin typeface="Calibri" pitchFamily="34" charset="0"/>
              </a:rPr>
              <a:t>. 02 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2500306"/>
            <a:ext cx="3071834" cy="3643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28572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Администрация городского округа </a:t>
            </a:r>
          </a:p>
          <a:p>
            <a:r>
              <a:rPr lang="ru-RU" sz="1400" dirty="0" smtClean="0"/>
              <a:t>Электросталь Московской области</a:t>
            </a:r>
            <a:endParaRPr lang="ru-RU" sz="1400" dirty="0"/>
          </a:p>
        </p:txBody>
      </p:sp>
      <p:pic>
        <p:nvPicPr>
          <p:cNvPr id="8" name="Рисунок 7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9" name="Рисунок 8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10" name="Рисунок 9" descr="20160616_161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2285992"/>
            <a:ext cx="3286148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429684" cy="71438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Информация об имуществе, находящемся в собственности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 г. о.  Электросталь Московской области: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 Московская область, г. Электросталь, ул. Восточная, д.4, 1 этаж, </a:t>
            </a:r>
            <a:r>
              <a:rPr lang="ru-RU" sz="1800" dirty="0" err="1" smtClean="0">
                <a:latin typeface="Calibri" pitchFamily="34" charset="0"/>
              </a:rPr>
              <a:t>пом</a:t>
            </a:r>
            <a:r>
              <a:rPr lang="ru-RU" sz="1800" dirty="0" smtClean="0">
                <a:latin typeface="Calibri" pitchFamily="34" charset="0"/>
              </a:rPr>
              <a:t>. 02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071678"/>
            <a:ext cx="4857784" cy="785818"/>
          </a:xfrm>
        </p:spPr>
        <p:txBody>
          <a:bodyPr>
            <a:normAutofit fontScale="25000" lnSpcReduction="20000"/>
          </a:bodyPr>
          <a:lstStyle/>
          <a:p>
            <a:r>
              <a:rPr lang="ru-RU" sz="6400" u="sng" dirty="0" smtClean="0">
                <a:solidFill>
                  <a:schemeClr val="tx1"/>
                </a:solidFill>
                <a:latin typeface="Calibri" pitchFamily="34" charset="0"/>
              </a:rPr>
              <a:t>Месторасположение имущества: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itchFamily="34" charset="0"/>
              </a:rPr>
              <a:t>На Востоке Московской области,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itchFamily="34" charset="0"/>
              </a:rPr>
              <a:t>  в 42 км от МКАД по Горьковскому шоссе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u="sng" dirty="0" smtClean="0">
                <a:solidFill>
                  <a:schemeClr val="tx1"/>
                </a:solidFill>
              </a:rPr>
              <a:t>    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214290"/>
            <a:ext cx="571505" cy="64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28572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8" name="Рисунок 7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2051" name="Picture 3" descr="\\192.168.1.1\_files\_ПАПКИ ПОЛЬЗОВАТЕЛЕЙ\Пируева Т.А\кар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3786214" cy="4572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321468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u="sng" dirty="0" smtClean="0">
                <a:latin typeface="Calibri" pitchFamily="34" charset="0"/>
              </a:rPr>
              <a:t>Объект:</a:t>
            </a:r>
            <a:r>
              <a:rPr lang="ru-RU" sz="1400" dirty="0" smtClean="0">
                <a:latin typeface="Calibri" pitchFamily="34" charset="0"/>
              </a:rPr>
              <a:t>                         нежилое помещение, </a:t>
            </a:r>
            <a:r>
              <a:rPr lang="en-US" sz="1400" dirty="0" smtClean="0">
                <a:latin typeface="Calibri" pitchFamily="34" charset="0"/>
              </a:rPr>
              <a:t>S</a:t>
            </a:r>
            <a:r>
              <a:rPr lang="ru-RU" sz="1400" dirty="0" smtClean="0">
                <a:latin typeface="Calibri" pitchFamily="34" charset="0"/>
              </a:rPr>
              <a:t> -  21,3 кв.м</a:t>
            </a:r>
          </a:p>
          <a:p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Состояние:</a:t>
            </a:r>
            <a:r>
              <a:rPr lang="ru-RU" sz="1400" dirty="0" smtClean="0">
                <a:latin typeface="Calibri" pitchFamily="34" charset="0"/>
              </a:rPr>
              <a:t>                   </a:t>
            </a:r>
            <a:r>
              <a:rPr lang="ru-RU" sz="1400" dirty="0" smtClean="0">
                <a:latin typeface="Calibri" pitchFamily="34" charset="0"/>
              </a:rPr>
              <a:t>удовлетворительное, требует               </a:t>
            </a:r>
          </a:p>
          <a:p>
            <a:r>
              <a:rPr lang="ru-RU" sz="1400" smtClean="0">
                <a:latin typeface="Calibri" pitchFamily="34" charset="0"/>
              </a:rPr>
              <a:t> </a:t>
            </a:r>
            <a:r>
              <a:rPr lang="ru-RU" sz="1400" smtClean="0">
                <a:latin typeface="Calibri" pitchFamily="34" charset="0"/>
              </a:rPr>
              <a:t>                                       ремонта</a:t>
            </a:r>
            <a:endParaRPr lang="ru-RU" sz="1400" dirty="0" smtClean="0">
              <a:latin typeface="Calibri" pitchFamily="34" charset="0"/>
            </a:endParaRPr>
          </a:p>
          <a:p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Зарегистрировано:</a:t>
            </a:r>
            <a:r>
              <a:rPr lang="ru-RU" sz="1400" dirty="0" smtClean="0">
                <a:latin typeface="Calibri" pitchFamily="34" charset="0"/>
              </a:rPr>
              <a:t>    право собственности г. о.                    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Электросталь Московской  области</a:t>
            </a:r>
            <a:endParaRPr lang="ru-RU" sz="1400" b="1" u="sng" dirty="0" smtClean="0">
              <a:latin typeface="Calibri" pitchFamily="34" charset="0"/>
            </a:endParaRPr>
          </a:p>
          <a:p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Арендатор:</a:t>
            </a:r>
            <a:r>
              <a:rPr lang="ru-RU" sz="1400" dirty="0" smtClean="0">
                <a:latin typeface="Calibri" pitchFamily="34" charset="0"/>
              </a:rPr>
              <a:t>                   отсутствует</a:t>
            </a:r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Фотоматериалы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14" name="Рисунок 13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5715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8662" y="285728"/>
            <a:ext cx="287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9" name="Рисунок 18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11" name="Содержимое 10" descr="20160616_1612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15074" y="3571876"/>
            <a:ext cx="2617292" cy="2928958"/>
          </a:xfrm>
        </p:spPr>
      </p:pic>
      <p:pic>
        <p:nvPicPr>
          <p:cNvPr id="16" name="Рисунок 15" descr="20160616_1614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71876"/>
            <a:ext cx="2571768" cy="2928958"/>
          </a:xfrm>
          <a:prstGeom prst="rect">
            <a:avLst/>
          </a:prstGeom>
        </p:spPr>
      </p:pic>
      <p:pic>
        <p:nvPicPr>
          <p:cNvPr id="18" name="Рисунок 17" descr="20160616_1614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1285860"/>
            <a:ext cx="3643338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7429552" cy="64294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Расположение объектов инфраструктуры</a:t>
            </a:r>
            <a:endParaRPr lang="ru-RU" sz="2800" dirty="0"/>
          </a:p>
        </p:txBody>
      </p:sp>
      <p:pic>
        <p:nvPicPr>
          <p:cNvPr id="8" name="Содержимое 7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8072494" cy="4214842"/>
          </a:xfrm>
        </p:spPr>
      </p:pic>
      <p:pic>
        <p:nvPicPr>
          <p:cNvPr id="4" name="Рисунок 3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85728"/>
            <a:ext cx="287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500175"/>
            <a:ext cx="8215369" cy="47863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95</Words>
  <PresentationFormat>Экран (4:3)</PresentationFormat>
  <Paragraphs>28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Информация об объекте недвижимости, расположенном по адресу: Московская область, г. Электросталь,  ул. Восточная, д.4, 1 этаж, пом. 02 </vt:lpstr>
      <vt:lpstr> Информация об имуществе, находящемся в собственности   г. о.  Электросталь Московской области:   Московская область, г. Электросталь, ул. Восточная, д.4, 1 этаж, пом. 02  </vt:lpstr>
      <vt:lpstr>Фотоматериалы</vt:lpstr>
      <vt:lpstr>Расположение объектов инфраструктуры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об объекте недвижимости, расположенном по адресу: Московская область, г. Электросталь,</dc:title>
  <dc:creator>Оксана Кадейкина</dc:creator>
  <cp:lastModifiedBy>Кадейкина</cp:lastModifiedBy>
  <cp:revision>30</cp:revision>
  <dcterms:created xsi:type="dcterms:W3CDTF">2016-06-17T08:09:01Z</dcterms:created>
  <dcterms:modified xsi:type="dcterms:W3CDTF">2016-06-21T07:18:23Z</dcterms:modified>
</cp:coreProperties>
</file>