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885C-8DE7-4EA7-9D16-D7B8EF64F226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736C-30BE-4981-8254-F8631C36A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8001056" cy="14287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</a:rPr>
              <a:t>Информация об объекте недвижимости, расположенном по адресу: Московская область, г. Электросталь,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ул. Чернышевского, д.22, 1 этаж, </a:t>
            </a:r>
            <a:r>
              <a:rPr lang="ru-RU" sz="2400" dirty="0" err="1" smtClean="0">
                <a:latin typeface="Calibri" pitchFamily="34" charset="0"/>
              </a:rPr>
              <a:t>пом</a:t>
            </a:r>
            <a:r>
              <a:rPr lang="ru-RU" sz="2400" dirty="0" smtClean="0">
                <a:latin typeface="Calibri" pitchFamily="34" charset="0"/>
              </a:rPr>
              <a:t>. 02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500306"/>
            <a:ext cx="3643338" cy="364333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14612" y="2500306"/>
          <a:ext cx="3643338" cy="3786214"/>
        </p:xfrm>
        <a:graphic>
          <a:graphicData uri="http://schemas.openxmlformats.org/presentationml/2006/ole">
            <p:oleObj spid="_x0000_s1026" name="Acrobat Document" r:id="rId4" imgW="4686954" imgH="8326012" progId="AcroExch.Document.DC">
              <p:embed/>
            </p:oleObj>
          </a:graphicData>
        </a:graphic>
      </p:graphicFrame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8572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Администрация городского округа </a:t>
            </a:r>
          </a:p>
          <a:p>
            <a:r>
              <a:rPr lang="ru-RU" sz="1400" dirty="0" smtClean="0"/>
              <a:t>Электросталь Московской области</a:t>
            </a:r>
            <a:endParaRPr lang="ru-RU" sz="1400" dirty="0"/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9" name="Рисунок 8" descr="герб Электростал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10" name="Рисунок 9" descr="20160616_1642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2428868"/>
            <a:ext cx="5715040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429684" cy="71438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Информация об имуществе, находящемся в собственности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г. о. Электросталь Московской области: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 Московская область, г. Электросталь, ул. Чернышевского, д.22, 1 этаж, </a:t>
            </a:r>
            <a:r>
              <a:rPr lang="ru-RU" sz="1800" dirty="0" err="1" smtClean="0">
                <a:latin typeface="Calibri" pitchFamily="34" charset="0"/>
              </a:rPr>
              <a:t>пом</a:t>
            </a:r>
            <a:r>
              <a:rPr lang="ru-RU" sz="1800" dirty="0" smtClean="0">
                <a:latin typeface="Calibri" pitchFamily="34" charset="0"/>
              </a:rPr>
              <a:t>. 02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4857784" cy="785818"/>
          </a:xfrm>
        </p:spPr>
        <p:txBody>
          <a:bodyPr>
            <a:normAutofit fontScale="25000" lnSpcReduction="20000"/>
          </a:bodyPr>
          <a:lstStyle/>
          <a:p>
            <a:r>
              <a:rPr lang="ru-RU" sz="6400" u="sng" dirty="0" smtClean="0">
                <a:solidFill>
                  <a:schemeClr val="tx1"/>
                </a:solidFill>
                <a:latin typeface="Calibri" pitchFamily="34" charset="0"/>
              </a:rPr>
              <a:t>Месторасположение имущества: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На Востоке Московской области,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  в 42 км от МКАД по Горьковскому шоссе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u="sng" dirty="0" smtClean="0">
                <a:solidFill>
                  <a:schemeClr val="tx1"/>
                </a:solidFill>
              </a:rPr>
              <a:t>    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14290"/>
            <a:ext cx="571505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2051" name="Picture 3" descr="\\192.168.1.1\_files\_ПАПКИ ПОЛЬЗОВАТЕЛЕЙ\Пируева Т.А\кар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786214" cy="4572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2146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u="sng" dirty="0" smtClean="0">
                <a:latin typeface="Calibri" pitchFamily="34" charset="0"/>
              </a:rPr>
              <a:t>Объект:</a:t>
            </a:r>
            <a:r>
              <a:rPr lang="ru-RU" sz="1400" dirty="0" smtClean="0">
                <a:latin typeface="Calibri" pitchFamily="34" charset="0"/>
              </a:rPr>
              <a:t>                         нежилое помещение, </a:t>
            </a:r>
            <a:r>
              <a:rPr lang="en-US" sz="1400" dirty="0" smtClean="0">
                <a:latin typeface="Calibri" pitchFamily="34" charset="0"/>
              </a:rPr>
              <a:t>S</a:t>
            </a:r>
            <a:r>
              <a:rPr lang="ru-RU" sz="1400" dirty="0" smtClean="0">
                <a:latin typeface="Calibri" pitchFamily="34" charset="0"/>
              </a:rPr>
              <a:t> -  50,6 кв.м</a:t>
            </a: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Состояние:</a:t>
            </a:r>
            <a:r>
              <a:rPr lang="ru-RU" sz="1400" dirty="0" smtClean="0">
                <a:latin typeface="Calibri" pitchFamily="34" charset="0"/>
              </a:rPr>
              <a:t>                   </a:t>
            </a:r>
            <a:r>
              <a:rPr lang="ru-RU" sz="1400" dirty="0" smtClean="0">
                <a:latin typeface="Calibri" pitchFamily="34" charset="0"/>
              </a:rPr>
              <a:t>удовлетворительное, требует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ремонта</a:t>
            </a:r>
            <a:endParaRPr lang="ru-RU" sz="1400" dirty="0" smtClean="0">
              <a:latin typeface="Calibri" pitchFamily="34" charset="0"/>
            </a:endParaRP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Зарегистрировано:</a:t>
            </a:r>
            <a:r>
              <a:rPr lang="ru-RU" sz="1400" dirty="0" smtClean="0">
                <a:latin typeface="Calibri" pitchFamily="34" charset="0"/>
              </a:rPr>
              <a:t>    право собственности г. о.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Электросталь Московской области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</a:t>
            </a:r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Арендатор:</a:t>
            </a:r>
            <a:r>
              <a:rPr lang="ru-RU" sz="1400" dirty="0" smtClean="0">
                <a:latin typeface="Calibri" pitchFamily="34" charset="0"/>
              </a:rPr>
              <a:t>                   отсутствует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Фотоматериалы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4" name="Рисунок 1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5715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9" name="Рисунок 18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3078" name="Picture 6" descr="C:\Users\kadeykina\Desktop\фото\ФОТО Оценка Чернышевского 22\IMG_50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3000396" cy="2286016"/>
          </a:xfrm>
          <a:prstGeom prst="rect">
            <a:avLst/>
          </a:prstGeom>
          <a:noFill/>
        </p:spPr>
      </p:pic>
      <p:pic>
        <p:nvPicPr>
          <p:cNvPr id="20" name="Рисунок 19" descr="IMG_50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285860"/>
            <a:ext cx="3214710" cy="2286016"/>
          </a:xfrm>
          <a:prstGeom prst="rect">
            <a:avLst/>
          </a:prstGeom>
        </p:spPr>
      </p:pic>
      <p:pic>
        <p:nvPicPr>
          <p:cNvPr id="21" name="Рисунок 20" descr="IMG_50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786190"/>
            <a:ext cx="3000396" cy="2714644"/>
          </a:xfrm>
          <a:prstGeom prst="rect">
            <a:avLst/>
          </a:prstGeom>
        </p:spPr>
      </p:pic>
      <p:pic>
        <p:nvPicPr>
          <p:cNvPr id="22" name="Рисунок 21" descr="IMG_50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786190"/>
            <a:ext cx="3214710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6929486" cy="571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Расположение объектов инфраструктуры</a:t>
            </a:r>
            <a:endParaRPr lang="ru-RU" sz="2800" dirty="0"/>
          </a:p>
        </p:txBody>
      </p:sp>
      <p:pic>
        <p:nvPicPr>
          <p:cNvPr id="4" name="Рисунок 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2" name="Содержимое 11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643050"/>
            <a:ext cx="7572428" cy="468632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96</Words>
  <PresentationFormat>Экран (4:3)</PresentationFormat>
  <Paragraphs>28</Paragraphs>
  <Slides>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Acrobat Document</vt:lpstr>
      <vt:lpstr>Информация об объекте недвижимости, расположенном по адресу: Московская область, г. Электросталь,  ул. Чернышевского, д.22, 1 этаж, пом. 02 </vt:lpstr>
      <vt:lpstr> Информация об имуществе, находящемся в собственности  г. о. Электросталь Московской области:   Московская область, г. Электросталь, ул. Чернышевского, д.22, 1 этаж, пом. 02  </vt:lpstr>
      <vt:lpstr>Фотоматериалы</vt:lpstr>
      <vt:lpstr>Расположение объектов инфраструктуры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объекте недвижимости, расположенном по адресу: Московская область, г. Электросталь,</dc:title>
  <dc:creator>Оксана Кадейкина</dc:creator>
  <cp:lastModifiedBy>Кадейкина</cp:lastModifiedBy>
  <cp:revision>28</cp:revision>
  <dcterms:created xsi:type="dcterms:W3CDTF">2016-06-17T08:09:01Z</dcterms:created>
  <dcterms:modified xsi:type="dcterms:W3CDTF">2016-06-21T07:21:12Z</dcterms:modified>
</cp:coreProperties>
</file>