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</a:t>
            </a:r>
            <a:r>
              <a:rPr lang="ru-RU" sz="2400" dirty="0" smtClean="0">
                <a:latin typeface="Calibri" pitchFamily="34" charset="0"/>
              </a:rPr>
              <a:t>Восточная, д.4б, </a:t>
            </a:r>
            <a:r>
              <a:rPr lang="ru-RU" sz="2400" dirty="0" smtClean="0">
                <a:latin typeface="Calibri" pitchFamily="34" charset="0"/>
              </a:rPr>
              <a:t>1 </a:t>
            </a:r>
            <a:r>
              <a:rPr lang="ru-RU" sz="2400" dirty="0" smtClean="0">
                <a:latin typeface="Calibri" pitchFamily="34" charset="0"/>
              </a:rPr>
              <a:t>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01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14327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7" name="Picture 3" descr="C:\Users\kadeykina\Desktop\ПРЕЗЕНТАЦИЯ 2018\Восточная 4б\20180607_144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400293"/>
            <a:ext cx="3286148" cy="395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</a:t>
            </a:r>
            <a:r>
              <a:rPr lang="ru-RU" sz="1800" dirty="0" smtClean="0">
                <a:latin typeface="Calibri" pitchFamily="34" charset="0"/>
              </a:rPr>
              <a:t>Восточная, д.4б, </a:t>
            </a:r>
            <a:r>
              <a:rPr lang="ru-RU" sz="1800" dirty="0" smtClean="0">
                <a:latin typeface="Calibri" pitchFamily="34" charset="0"/>
              </a:rPr>
              <a:t>1 </a:t>
            </a:r>
            <a:r>
              <a:rPr lang="ru-RU" sz="1800" dirty="0" smtClean="0">
                <a:latin typeface="Calibri" pitchFamily="34" charset="0"/>
              </a:rPr>
              <a:t>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01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</a:t>
            </a:r>
            <a:r>
              <a:rPr lang="ru-RU" sz="1400" dirty="0" smtClean="0">
                <a:latin typeface="Calibri" pitchFamily="34" charset="0"/>
              </a:rPr>
              <a:t>29,0 </a:t>
            </a:r>
            <a:r>
              <a:rPr lang="ru-RU" sz="1400" dirty="0" smtClean="0">
                <a:latin typeface="Calibri" pitchFamily="34" charset="0"/>
              </a:rPr>
              <a:t>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3" name="Picture 2" descr="C:\Users\kadeykina\Desktop\ПРЕЗЕНТАЦИЯ 2018\Восточная 4б\20180607_144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200121" cy="4525963"/>
          </a:xfrm>
          <a:prstGeom prst="rect">
            <a:avLst/>
          </a:prstGeom>
          <a:noFill/>
        </p:spPr>
      </p:pic>
      <p:pic>
        <p:nvPicPr>
          <p:cNvPr id="4" name="Picture 3" descr="C:\Users\kadeykina\Desktop\ПРЕЗЕНТАЦИЯ 2018\Восточная 4б\20180607_14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174"/>
            <a:ext cx="2222504" cy="4572008"/>
          </a:xfrm>
          <a:prstGeom prst="rect">
            <a:avLst/>
          </a:prstGeom>
          <a:noFill/>
        </p:spPr>
      </p:pic>
      <p:pic>
        <p:nvPicPr>
          <p:cNvPr id="15364" name="Picture 4" descr="C:\Users\kadeykina\Desktop\ПРЕЗЕНТАЦИЯ 2018\Восточная 4б\20180607_144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571612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3488" y="1600200"/>
            <a:ext cx="71970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96</Words>
  <PresentationFormat>Экран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об объекте недвижимости, расположенном по адресу: Московская область, г. Электросталь,  ул. Восточная, д.4б, 1 этаж, пом. 01</vt:lpstr>
      <vt:lpstr> Информация об имуществе, находящемся в собственности  г. о. Электросталь Московской области:   Московская область, г. Электросталь, ул. Восточная, д.4б, 1 этаж, пом. 01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32</cp:revision>
  <dcterms:created xsi:type="dcterms:W3CDTF">2016-06-17T08:09:01Z</dcterms:created>
  <dcterms:modified xsi:type="dcterms:W3CDTF">2018-06-18T13:50:46Z</dcterms:modified>
</cp:coreProperties>
</file>