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1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6885C-8DE7-4EA7-9D16-D7B8EF64F226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7736C-30BE-4981-8254-F8631C36A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7736C-30BE-4981-8254-F8631C36AA8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7736C-30BE-4981-8254-F8631C36AA8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8001056" cy="12858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alibri" pitchFamily="34" charset="0"/>
              </a:rPr>
              <a:t>Информация об объекте недвижимости, расположенном по адресу: Московская область, </a:t>
            </a:r>
            <a:r>
              <a:rPr lang="ru-RU" sz="2400" dirty="0" smtClean="0">
                <a:latin typeface="Calibri" pitchFamily="34" charset="0"/>
              </a:rPr>
              <a:t>Ногинский район, </a:t>
            </a:r>
            <a:br>
              <a:rPr lang="ru-RU" sz="2400" dirty="0" smtClean="0">
                <a:latin typeface="Calibri" pitchFamily="34" charset="0"/>
              </a:rPr>
            </a:br>
            <a:r>
              <a:rPr lang="ru-RU" sz="2400" dirty="0" smtClean="0">
                <a:latin typeface="Calibri" pitchFamily="34" charset="0"/>
              </a:rPr>
              <a:t>г</a:t>
            </a:r>
            <a:r>
              <a:rPr lang="ru-RU" sz="2400" dirty="0" smtClean="0">
                <a:latin typeface="Calibri" pitchFamily="34" charset="0"/>
              </a:rPr>
              <a:t>. </a:t>
            </a:r>
            <a:r>
              <a:rPr lang="ru-RU" sz="2400" dirty="0" smtClean="0">
                <a:latin typeface="Calibri" pitchFamily="34" charset="0"/>
              </a:rPr>
              <a:t>Ногинск-5, 1 этаж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2500306"/>
            <a:ext cx="3143272" cy="3643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герб Электросталь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100" y="285728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Администрация городского округа </a:t>
            </a:r>
          </a:p>
          <a:p>
            <a:r>
              <a:rPr lang="ru-RU" sz="1400" dirty="0" smtClean="0"/>
              <a:t>Электросталь Московской области</a:t>
            </a:r>
            <a:endParaRPr lang="ru-RU" sz="1400" dirty="0"/>
          </a:p>
        </p:txBody>
      </p:sp>
      <p:pic>
        <p:nvPicPr>
          <p:cNvPr id="8" name="Рисунок 7" descr="герб Электросталь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pic>
        <p:nvPicPr>
          <p:cNvPr id="9" name="Рисунок 8" descr="герб Электросталь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pic>
        <p:nvPicPr>
          <p:cNvPr id="1026" name="Picture 2" descr="C:\Users\kadeykina\Desktop\ПРЕЗЕНТАЦИЯ 2018\магазин 86\20180614_1159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253333"/>
            <a:ext cx="3000396" cy="3961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000108"/>
            <a:ext cx="8429684" cy="71438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Calibri" pitchFamily="34" charset="0"/>
              </a:rPr>
              <a:t/>
            </a:r>
            <a:br>
              <a:rPr lang="ru-RU" sz="1800" dirty="0" smtClean="0">
                <a:latin typeface="Calibri" pitchFamily="34" charset="0"/>
              </a:rPr>
            </a:br>
            <a:r>
              <a:rPr lang="ru-RU" sz="1800" dirty="0" smtClean="0">
                <a:latin typeface="Calibri" pitchFamily="34" charset="0"/>
              </a:rPr>
              <a:t>Информация об имуществе, находящемся в собственности </a:t>
            </a:r>
            <a:br>
              <a:rPr lang="ru-RU" sz="1800" dirty="0" smtClean="0">
                <a:latin typeface="Calibri" pitchFamily="34" charset="0"/>
              </a:rPr>
            </a:br>
            <a:r>
              <a:rPr lang="ru-RU" sz="1800" dirty="0" smtClean="0">
                <a:latin typeface="Calibri" pitchFamily="34" charset="0"/>
              </a:rPr>
              <a:t>г. о. Электросталь Московской области: </a:t>
            </a:r>
            <a:br>
              <a:rPr lang="ru-RU" sz="1800" dirty="0" smtClean="0">
                <a:latin typeface="Calibri" pitchFamily="34" charset="0"/>
              </a:rPr>
            </a:br>
            <a:r>
              <a:rPr lang="ru-RU" sz="1800" dirty="0" smtClean="0">
                <a:latin typeface="Calibri" pitchFamily="34" charset="0"/>
              </a:rPr>
              <a:t> Московская область, </a:t>
            </a:r>
            <a:r>
              <a:rPr lang="ru-RU" sz="1800" dirty="0" smtClean="0">
                <a:latin typeface="Calibri" pitchFamily="34" charset="0"/>
              </a:rPr>
              <a:t>Ногинский район, г. Ногинск-5, </a:t>
            </a:r>
            <a:r>
              <a:rPr lang="ru-RU" sz="1800" dirty="0" smtClean="0">
                <a:latin typeface="Calibri" pitchFamily="34" charset="0"/>
              </a:rPr>
              <a:t>1 этаж,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071678"/>
            <a:ext cx="4857784" cy="785818"/>
          </a:xfrm>
        </p:spPr>
        <p:txBody>
          <a:bodyPr>
            <a:normAutofit fontScale="25000" lnSpcReduction="20000"/>
          </a:bodyPr>
          <a:lstStyle/>
          <a:p>
            <a:r>
              <a:rPr lang="ru-RU" sz="6400" u="sng" dirty="0" smtClean="0">
                <a:solidFill>
                  <a:schemeClr val="tx1"/>
                </a:solidFill>
                <a:latin typeface="Calibri" pitchFamily="34" charset="0"/>
              </a:rPr>
              <a:t>Месторасположение имущества:</a:t>
            </a:r>
          </a:p>
          <a:p>
            <a:r>
              <a:rPr lang="ru-RU" sz="6400" dirty="0" smtClean="0">
                <a:solidFill>
                  <a:schemeClr val="tx1"/>
                </a:solidFill>
                <a:latin typeface="Calibri" pitchFamily="34" charset="0"/>
              </a:rPr>
              <a:t>На Востоке Московской области,</a:t>
            </a:r>
          </a:p>
          <a:p>
            <a:r>
              <a:rPr lang="ru-RU" sz="6400" dirty="0" smtClean="0">
                <a:solidFill>
                  <a:schemeClr val="tx1"/>
                </a:solidFill>
                <a:latin typeface="Calibri" pitchFamily="34" charset="0"/>
              </a:rPr>
              <a:t>  в 42 км от МКАД по Горьковскому шоссе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u="sng" dirty="0" smtClean="0">
                <a:solidFill>
                  <a:schemeClr val="tx1"/>
                </a:solidFill>
              </a:rPr>
              <a:t>     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герб Электросталь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1" y="214290"/>
            <a:ext cx="571505" cy="6429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8662" y="285728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ibri" pitchFamily="34" charset="0"/>
              </a:rPr>
              <a:t>Администрация городского округа </a:t>
            </a:r>
          </a:p>
          <a:p>
            <a:r>
              <a:rPr lang="ru-RU" sz="1400" dirty="0" smtClean="0">
                <a:latin typeface="Calibri" pitchFamily="34" charset="0"/>
              </a:rPr>
              <a:t>Электросталь Московской области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8" name="Рисунок 7" descr="герб Электросталь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pic>
        <p:nvPicPr>
          <p:cNvPr id="2051" name="Picture 3" descr="\\192.168.1.1\_files\_ПАПКИ ПОЛЬЗОВАТЕЛЕЙ\Пируева Т.А\карт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928802"/>
            <a:ext cx="3786214" cy="45720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321468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u="sng" dirty="0" smtClean="0">
                <a:latin typeface="Calibri" pitchFamily="34" charset="0"/>
              </a:rPr>
              <a:t>Объект:</a:t>
            </a:r>
            <a:r>
              <a:rPr lang="ru-RU" sz="1400" dirty="0" smtClean="0">
                <a:latin typeface="Calibri" pitchFamily="34" charset="0"/>
              </a:rPr>
              <a:t>                         нежилое помещение, </a:t>
            </a:r>
            <a:r>
              <a:rPr lang="en-US" sz="1400" dirty="0" smtClean="0">
                <a:latin typeface="Calibri" pitchFamily="34" charset="0"/>
              </a:rPr>
              <a:t>S</a:t>
            </a:r>
            <a:r>
              <a:rPr lang="ru-RU" sz="1400" dirty="0" smtClean="0">
                <a:latin typeface="Calibri" pitchFamily="34" charset="0"/>
              </a:rPr>
              <a:t> -  </a:t>
            </a:r>
            <a:r>
              <a:rPr lang="ru-RU" sz="1400" dirty="0" smtClean="0">
                <a:latin typeface="Calibri" pitchFamily="34" charset="0"/>
              </a:rPr>
              <a:t>211,7 </a:t>
            </a:r>
            <a:r>
              <a:rPr lang="ru-RU" sz="1400" dirty="0" smtClean="0">
                <a:latin typeface="Calibri" pitchFamily="34" charset="0"/>
              </a:rPr>
              <a:t>кв.м</a:t>
            </a:r>
          </a:p>
          <a:p>
            <a:endParaRPr lang="ru-RU" sz="1400" b="1" u="sng" dirty="0" smtClean="0">
              <a:latin typeface="Calibri" pitchFamily="34" charset="0"/>
            </a:endParaRPr>
          </a:p>
          <a:p>
            <a:r>
              <a:rPr lang="ru-RU" sz="1400" b="1" u="sng" dirty="0" smtClean="0">
                <a:latin typeface="Calibri" pitchFamily="34" charset="0"/>
              </a:rPr>
              <a:t>Состояние:</a:t>
            </a:r>
            <a:r>
              <a:rPr lang="ru-RU" sz="1400" dirty="0" smtClean="0">
                <a:latin typeface="Calibri" pitchFamily="34" charset="0"/>
              </a:rPr>
              <a:t>                   удовлетворительное, требует </a:t>
            </a:r>
          </a:p>
          <a:p>
            <a:r>
              <a:rPr lang="ru-RU" sz="1400" dirty="0" smtClean="0">
                <a:latin typeface="Calibri" pitchFamily="34" charset="0"/>
              </a:rPr>
              <a:t>                                         ремонта</a:t>
            </a:r>
          </a:p>
          <a:p>
            <a:endParaRPr lang="ru-RU" sz="1400" b="1" u="sng" dirty="0" smtClean="0">
              <a:latin typeface="Calibri" pitchFamily="34" charset="0"/>
            </a:endParaRPr>
          </a:p>
          <a:p>
            <a:r>
              <a:rPr lang="ru-RU" sz="1400" b="1" u="sng" dirty="0" smtClean="0">
                <a:latin typeface="Calibri" pitchFamily="34" charset="0"/>
              </a:rPr>
              <a:t>Зарегистрировано:</a:t>
            </a:r>
            <a:r>
              <a:rPr lang="ru-RU" sz="1400" dirty="0" smtClean="0">
                <a:latin typeface="Calibri" pitchFamily="34" charset="0"/>
              </a:rPr>
              <a:t>    право собственности г. о. </a:t>
            </a:r>
          </a:p>
          <a:p>
            <a:r>
              <a:rPr lang="ru-RU" sz="1400" dirty="0" smtClean="0">
                <a:latin typeface="Calibri" pitchFamily="34" charset="0"/>
              </a:rPr>
              <a:t>                                         Электросталь Московской области</a:t>
            </a:r>
          </a:p>
          <a:p>
            <a:r>
              <a:rPr lang="ru-RU" sz="1400" dirty="0" smtClean="0">
                <a:latin typeface="Calibri" pitchFamily="34" charset="0"/>
              </a:rPr>
              <a:t>                                         </a:t>
            </a:r>
            <a:endParaRPr lang="ru-RU" sz="1400" b="1" u="sng" dirty="0" smtClean="0">
              <a:latin typeface="Calibri" pitchFamily="34" charset="0"/>
            </a:endParaRPr>
          </a:p>
          <a:p>
            <a:r>
              <a:rPr lang="ru-RU" sz="1400" b="1" u="sng" dirty="0" smtClean="0">
                <a:latin typeface="Calibri" pitchFamily="34" charset="0"/>
              </a:rPr>
              <a:t>Арендатор:</a:t>
            </a:r>
            <a:r>
              <a:rPr lang="ru-RU" sz="1400" dirty="0" smtClean="0">
                <a:latin typeface="Calibri" pitchFamily="34" charset="0"/>
              </a:rPr>
              <a:t>                   отсутствует</a:t>
            </a:r>
            <a:endParaRPr lang="ru-RU" sz="1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itchFamily="34" charset="0"/>
              </a:rPr>
              <a:t>Фотоматериалы</a:t>
            </a:r>
            <a:endParaRPr lang="ru-RU" sz="2800" dirty="0">
              <a:latin typeface="Calibri" pitchFamily="34" charset="0"/>
            </a:endParaRPr>
          </a:p>
        </p:txBody>
      </p:sp>
      <p:pic>
        <p:nvPicPr>
          <p:cNvPr id="14" name="Рисунок 13" descr="герб Электростал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214290"/>
            <a:ext cx="571504" cy="57150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28662" y="285728"/>
            <a:ext cx="287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alibri" pitchFamily="34" charset="0"/>
              </a:rPr>
              <a:t>Администрация городского округа </a:t>
            </a:r>
          </a:p>
          <a:p>
            <a:r>
              <a:rPr lang="ru-RU" sz="1400" dirty="0" smtClean="0">
                <a:latin typeface="Calibri" pitchFamily="34" charset="0"/>
              </a:rPr>
              <a:t>Электросталь Московской области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19" name="Рисунок 18" descr="герб Электростал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pic>
        <p:nvPicPr>
          <p:cNvPr id="2050" name="Picture 2" descr="C:\Users\kadeykina\Desktop\ПРЕЗЕНТАЦИЯ 2018\магазин 86\20180614_1157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2200121" cy="4525963"/>
          </a:xfrm>
          <a:prstGeom prst="rect">
            <a:avLst/>
          </a:prstGeom>
          <a:noFill/>
        </p:spPr>
      </p:pic>
      <p:pic>
        <p:nvPicPr>
          <p:cNvPr id="2051" name="Picture 3" descr="C:\Users\kadeykina\Desktop\ПРЕЗЕНТАЦИЯ 2018\магазин 86\20180614_1157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571612"/>
            <a:ext cx="2187789" cy="4500594"/>
          </a:xfrm>
          <a:prstGeom prst="rect">
            <a:avLst/>
          </a:prstGeom>
          <a:noFill/>
        </p:spPr>
      </p:pic>
      <p:pic>
        <p:nvPicPr>
          <p:cNvPr id="2052" name="Picture 4" descr="C:\Users\kadeykina\Desktop\ПРЕЗЕНТАЦИЯ 2018\магазин 86\20180614_1158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571612"/>
            <a:ext cx="220012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901014" cy="113191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latin typeface="Calibri" pitchFamily="34" charset="0"/>
              </a:rPr>
              <a:t/>
            </a:r>
            <a:br>
              <a:rPr lang="ru-RU" sz="1600" dirty="0" smtClean="0">
                <a:latin typeface="Calibri" pitchFamily="34" charset="0"/>
              </a:rPr>
            </a:br>
            <a:r>
              <a:rPr lang="ru-RU" sz="1600" dirty="0" smtClean="0">
                <a:latin typeface="Calibri" pitchFamily="34" charset="0"/>
              </a:rPr>
              <a:t/>
            </a:r>
            <a:br>
              <a:rPr lang="ru-RU" sz="1600" dirty="0" smtClean="0">
                <a:latin typeface="Calibri" pitchFamily="34" charset="0"/>
              </a:rPr>
            </a:br>
            <a:r>
              <a:rPr lang="ru-RU" sz="1600" dirty="0" smtClean="0">
                <a:latin typeface="Calibri" pitchFamily="34" charset="0"/>
              </a:rPr>
              <a:t/>
            </a:r>
            <a:br>
              <a:rPr lang="ru-RU" sz="1600" dirty="0" smtClean="0">
                <a:latin typeface="Calibri" pitchFamily="34" charset="0"/>
              </a:rPr>
            </a:br>
            <a:r>
              <a:rPr lang="ru-RU" sz="1600" dirty="0" smtClean="0">
                <a:latin typeface="Calibri" pitchFamily="34" charset="0"/>
              </a:rPr>
              <a:t/>
            </a:r>
            <a:br>
              <a:rPr lang="ru-RU" sz="1600" dirty="0" smtClean="0">
                <a:latin typeface="Calibri" pitchFamily="34" charset="0"/>
              </a:rPr>
            </a:br>
            <a:r>
              <a:rPr lang="ru-RU" sz="1600" dirty="0" smtClean="0">
                <a:latin typeface="Calibri" pitchFamily="34" charset="0"/>
              </a:rPr>
              <a:t/>
            </a:r>
            <a:br>
              <a:rPr lang="ru-RU" sz="1600" dirty="0" smtClean="0">
                <a:latin typeface="Calibri" pitchFamily="34" charset="0"/>
              </a:rPr>
            </a:br>
            <a:r>
              <a:rPr lang="ru-RU" sz="1600" dirty="0" smtClean="0">
                <a:latin typeface="Calibri" pitchFamily="34" charset="0"/>
              </a:rPr>
              <a:t>Администрация </a:t>
            </a:r>
            <a:r>
              <a:rPr lang="ru-RU" sz="1600" dirty="0" smtClean="0">
                <a:latin typeface="Calibri" pitchFamily="34" charset="0"/>
              </a:rPr>
              <a:t>городского округа </a:t>
            </a:r>
            <a:br>
              <a:rPr lang="ru-RU" sz="1600" dirty="0" smtClean="0">
                <a:latin typeface="Calibri" pitchFamily="34" charset="0"/>
              </a:rPr>
            </a:br>
            <a:r>
              <a:rPr lang="ru-RU" sz="1600" dirty="0" smtClean="0">
                <a:latin typeface="Calibri" pitchFamily="34" charset="0"/>
              </a:rPr>
              <a:t>Электросталь Московской </a:t>
            </a:r>
            <a:r>
              <a:rPr lang="ru-RU" sz="1600" dirty="0" smtClean="0">
                <a:latin typeface="Calibri" pitchFamily="34" charset="0"/>
              </a:rPr>
              <a:t>области</a:t>
            </a:r>
            <a:br>
              <a:rPr lang="ru-RU" sz="1600" dirty="0" smtClean="0">
                <a:latin typeface="Calibri" pitchFamily="34" charset="0"/>
              </a:rPr>
            </a:br>
            <a:r>
              <a:rPr lang="ru-RU" sz="1600" dirty="0" smtClean="0">
                <a:latin typeface="Calibri" pitchFamily="34" charset="0"/>
              </a:rPr>
              <a:t>		                        </a:t>
            </a:r>
            <a:r>
              <a:rPr lang="ru-RU" sz="3600" dirty="0" smtClean="0">
                <a:latin typeface="Calibri" pitchFamily="34" charset="0"/>
              </a:rPr>
              <a:t>Фотоматериалы</a:t>
            </a:r>
            <a:br>
              <a:rPr lang="ru-RU" sz="3600" dirty="0" smtClean="0">
                <a:latin typeface="Calibri" pitchFamily="34" charset="0"/>
              </a:rPr>
            </a:br>
            <a:r>
              <a:rPr lang="ru-RU" dirty="0" smtClean="0">
                <a:latin typeface="Calibri" pitchFamily="34" charset="0"/>
              </a:rPr>
              <a:t/>
            </a:r>
            <a:br>
              <a:rPr lang="ru-RU" dirty="0" smtClean="0">
                <a:latin typeface="Calibri" pitchFamily="34" charset="0"/>
              </a:rPr>
            </a:br>
            <a:endParaRPr lang="ru-RU" dirty="0"/>
          </a:p>
        </p:txBody>
      </p:sp>
      <p:pic>
        <p:nvPicPr>
          <p:cNvPr id="5" name="Рисунок 4" descr="герб Электростал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pic>
        <p:nvPicPr>
          <p:cNvPr id="3074" name="Picture 2" descr="C:\Users\kadeykina\Desktop\ПРЕЗЕНТАЦИЯ 2018\магазин 86\20180614_1158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2200121" cy="4525963"/>
          </a:xfrm>
          <a:prstGeom prst="rect">
            <a:avLst/>
          </a:prstGeom>
          <a:noFill/>
        </p:spPr>
      </p:pic>
      <p:pic>
        <p:nvPicPr>
          <p:cNvPr id="3075" name="Picture 3" descr="C:\Users\kadeykina\Desktop\ПРЕЗЕНТАЦИЯ 2018\магазин 86\20180614_1200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571612"/>
            <a:ext cx="2187789" cy="4500594"/>
          </a:xfrm>
          <a:prstGeom prst="rect">
            <a:avLst/>
          </a:prstGeom>
          <a:noFill/>
        </p:spPr>
      </p:pic>
      <p:pic>
        <p:nvPicPr>
          <p:cNvPr id="3076" name="Picture 4" descr="C:\Users\kadeykina\Desktop\ПРЕЗЕНТАЦИЯ 2018\магазин 86\20180614_1201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1571612"/>
            <a:ext cx="220012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829576" cy="113191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latin typeface="Calibri" pitchFamily="34" charset="0"/>
              </a:rPr>
              <a:t/>
            </a:r>
            <a:br>
              <a:rPr lang="ru-RU" sz="1800" dirty="0" smtClean="0">
                <a:latin typeface="Calibri" pitchFamily="34" charset="0"/>
              </a:rPr>
            </a:br>
            <a:r>
              <a:rPr lang="ru-RU" sz="1800" dirty="0" smtClean="0">
                <a:latin typeface="Calibri" pitchFamily="34" charset="0"/>
              </a:rPr>
              <a:t/>
            </a:r>
            <a:br>
              <a:rPr lang="ru-RU" sz="1800" dirty="0" smtClean="0">
                <a:latin typeface="Calibri" pitchFamily="34" charset="0"/>
              </a:rPr>
            </a:br>
            <a:r>
              <a:rPr lang="ru-RU" sz="1800" dirty="0" smtClean="0">
                <a:latin typeface="Calibri" pitchFamily="34" charset="0"/>
              </a:rPr>
              <a:t>Администрация </a:t>
            </a:r>
            <a:r>
              <a:rPr lang="ru-RU" sz="1800" dirty="0" smtClean="0">
                <a:latin typeface="Calibri" pitchFamily="34" charset="0"/>
              </a:rPr>
              <a:t>городского округа </a:t>
            </a:r>
            <a:br>
              <a:rPr lang="ru-RU" sz="1800" dirty="0" smtClean="0">
                <a:latin typeface="Calibri" pitchFamily="34" charset="0"/>
              </a:rPr>
            </a:br>
            <a:r>
              <a:rPr lang="ru-RU" sz="1800" dirty="0" smtClean="0">
                <a:latin typeface="Calibri" pitchFamily="34" charset="0"/>
              </a:rPr>
              <a:t>Электросталь Московской </a:t>
            </a:r>
            <a:r>
              <a:rPr lang="ru-RU" sz="1800" dirty="0" smtClean="0">
                <a:latin typeface="Calibri" pitchFamily="34" charset="0"/>
              </a:rPr>
              <a:t>области</a:t>
            </a:r>
            <a:br>
              <a:rPr lang="ru-RU" sz="1800" dirty="0" smtClean="0">
                <a:latin typeface="Calibri" pitchFamily="34" charset="0"/>
              </a:rPr>
            </a:b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			</a:t>
            </a:r>
            <a:r>
              <a:rPr lang="ru-RU" sz="3600" dirty="0" smtClean="0">
                <a:latin typeface="Calibri" pitchFamily="34" charset="0"/>
              </a:rPr>
              <a:t>Фотоматериалы </a:t>
            </a:r>
            <a:br>
              <a:rPr lang="ru-RU" sz="3600" dirty="0" smtClean="0">
                <a:latin typeface="Calibri" pitchFamily="34" charset="0"/>
              </a:rPr>
            </a:br>
            <a:endParaRPr lang="ru-RU" sz="3600" dirty="0"/>
          </a:p>
        </p:txBody>
      </p:sp>
      <p:pic>
        <p:nvPicPr>
          <p:cNvPr id="5" name="Рисунок 4" descr="герб Электростал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pic>
        <p:nvPicPr>
          <p:cNvPr id="4098" name="Picture 2" descr="C:\Users\kadeykina\Desktop\ПРЕЗЕНТАЦИЯ 2018\магазин 86\20180614_1201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571612"/>
            <a:ext cx="2200121" cy="4525963"/>
          </a:xfrm>
          <a:prstGeom prst="rect">
            <a:avLst/>
          </a:prstGeom>
          <a:noFill/>
        </p:spPr>
      </p:pic>
      <p:pic>
        <p:nvPicPr>
          <p:cNvPr id="4099" name="Picture 3" descr="C:\Users\kadeykina\Desktop\ПРЕЗЕНТАЦИЯ 2018\магазин 86\20180614_120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571612"/>
            <a:ext cx="2187788" cy="4500594"/>
          </a:xfrm>
          <a:prstGeom prst="rect">
            <a:avLst/>
          </a:prstGeom>
          <a:noFill/>
        </p:spPr>
      </p:pic>
      <p:pic>
        <p:nvPicPr>
          <p:cNvPr id="4100" name="Picture 4" descr="C:\Users\kadeykina\Desktop\ПРЕЗЕНТАЦИЯ 2018\магазин 86\20180614_1201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571612"/>
            <a:ext cx="220012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928670"/>
            <a:ext cx="6929486" cy="5715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Расположение объектов инфраструктуры</a:t>
            </a:r>
            <a:endParaRPr lang="ru-RU" sz="2800" dirty="0"/>
          </a:p>
        </p:txBody>
      </p:sp>
      <p:pic>
        <p:nvPicPr>
          <p:cNvPr id="4" name="Рисунок 3" descr="герб Электросталь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214290"/>
            <a:ext cx="571504" cy="6429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28662" y="285728"/>
            <a:ext cx="287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alibri" pitchFamily="34" charset="0"/>
              </a:rPr>
              <a:t>Администрация городского округа </a:t>
            </a:r>
          </a:p>
          <a:p>
            <a:r>
              <a:rPr lang="ru-RU" sz="1400" dirty="0" smtClean="0">
                <a:latin typeface="Calibri" pitchFamily="34" charset="0"/>
              </a:rPr>
              <a:t>Электросталь Московской области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0671" y="1600200"/>
            <a:ext cx="746265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95</Words>
  <PresentationFormat>Экран (4:3)</PresentationFormat>
  <Paragraphs>30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Информация об объекте недвижимости, расположенном по адресу: Московская область, Ногинский район,  г. Ногинск-5, 1 этаж</vt:lpstr>
      <vt:lpstr> Информация об имуществе, находящемся в собственности  г. о. Электросталь Московской области:   Московская область, Ногинский район, г. Ногинск-5, 1 этаж,  </vt:lpstr>
      <vt:lpstr>Фотоматериалы</vt:lpstr>
      <vt:lpstr>     Администрация городского округа  Электросталь Московской области                           Фотоматериалы  </vt:lpstr>
      <vt:lpstr>  Администрация городского округа  Электросталь Московской области     Фотоматериалы  </vt:lpstr>
      <vt:lpstr>Расположение объектов инфраструктуры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об объекте недвижимости, расположенном по адресу: Московская область, г. Электросталь,</dc:title>
  <dc:creator>Оксана Кадейкина</dc:creator>
  <cp:lastModifiedBy>Кадейкина</cp:lastModifiedBy>
  <cp:revision>34</cp:revision>
  <dcterms:created xsi:type="dcterms:W3CDTF">2016-06-17T08:09:01Z</dcterms:created>
  <dcterms:modified xsi:type="dcterms:W3CDTF">2018-06-18T14:28:03Z</dcterms:modified>
</cp:coreProperties>
</file>