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70" r:id="rId13"/>
    <p:sldId id="277" r:id="rId14"/>
    <p:sldId id="266" r:id="rId15"/>
    <p:sldId id="271" r:id="rId16"/>
    <p:sldId id="276" r:id="rId17"/>
    <p:sldId id="267" r:id="rId18"/>
    <p:sldId id="273" r:id="rId19"/>
    <p:sldId id="269" r:id="rId20"/>
    <p:sldId id="278" r:id="rId21"/>
    <p:sldId id="268" r:id="rId22"/>
    <p:sldId id="275" r:id="rId23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28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55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3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6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683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67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04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625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46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40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D0797-EFE6-42AA-8C44-7DC52EAD8594}" type="datetimeFigureOut">
              <a:rPr lang="ru-RU" smtClean="0"/>
              <a:t>13.06.2019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7DA7-3F4C-4DC0-AEE9-9D4D2FF7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106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ДЕНЬ РОССИИ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40674"/>
            <a:ext cx="9144000" cy="3056339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12 ИЮНЯ 2019 ГОД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ГОРОДСКОЙ ОКРУГ ЭЛЕКТРОСТАЛЬ МОСКОВСКОЙ ОБЛАСТИ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90152"/>
            <a:ext cx="1456091" cy="14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12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4">
        <p14:reveal/>
      </p:transition>
    </mc:Choice>
    <mc:Fallback>
      <p:transition spd="slow" advTm="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9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2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7871"/>
            <a:ext cx="12192000" cy="10115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8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6349"/>
            <a:ext cx="12192000" cy="813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8746"/>
            <a:ext cx="12192000" cy="8126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08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9592"/>
            <a:ext cx="12192000" cy="785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0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20" y="-1"/>
            <a:ext cx="12326319" cy="924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488" y="-1449091"/>
            <a:ext cx="12460637" cy="8307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59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437"/>
            <a:ext cx="12192000" cy="8687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52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65200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35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6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967"/>
            <a:ext cx="12708610" cy="84724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15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63"/>
            <a:ext cx="12192000" cy="908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6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130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2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 названия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5393"/>
            <a:ext cx="14906786" cy="7453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55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6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1254"/>
            <a:ext cx="12192000" cy="8129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5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7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337" y="-526943"/>
            <a:ext cx="12727337" cy="8484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8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347" y="-1564898"/>
            <a:ext cx="12634347" cy="8422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5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7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7"/>
            <a:ext cx="12987580" cy="8658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1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19-06-12 at 21.03.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2561"/>
            <a:ext cx="12192000" cy="8010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5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8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05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59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488"/>
            <a:ext cx="12624015" cy="84160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96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</Words>
  <Application>Microsoft Office PowerPoint</Application>
  <PresentationFormat>Широкоэкранный</PresentationFormat>
  <Paragraphs>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ДЕНЬ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РОССИИ</dc:title>
  <dc:creator>Юлия Рубцова</dc:creator>
  <cp:lastModifiedBy>Юлия Рубцова</cp:lastModifiedBy>
  <cp:revision>6</cp:revision>
  <dcterms:created xsi:type="dcterms:W3CDTF">2019-06-13T10:32:27Z</dcterms:created>
  <dcterms:modified xsi:type="dcterms:W3CDTF">2019-06-13T10:59:51Z</dcterms:modified>
</cp:coreProperties>
</file>