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52" y="891381"/>
            <a:ext cx="411531" cy="376911"/>
          </a:xfrm>
        </p:spPr>
        <p:txBody>
          <a:bodyPr lIns="0" tIns="0" rIns="0" bIns="0">
            <a:norm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Ю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9" t="19313" r="18974" b="12125"/>
          <a:stretch/>
        </p:blipFill>
        <p:spPr bwMode="auto">
          <a:xfrm>
            <a:off x="468923" y="1389522"/>
            <a:ext cx="8280247" cy="503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 rot="20958276">
            <a:off x="3758094" y="3651190"/>
            <a:ext cx="244385" cy="119035"/>
            <a:chOff x="4049289" y="4182344"/>
            <a:chExt cx="299451" cy="25821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049289" y="4246297"/>
              <a:ext cx="94509" cy="7694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4096544" y="4296544"/>
              <a:ext cx="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155826" y="4182344"/>
              <a:ext cx="192914" cy="2002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600" dirty="0">
                  <a:latin typeface="Times New Roman" pitchFamily="18" charset="0"/>
                  <a:cs typeface="Times New Roman" pitchFamily="18" charset="0"/>
                </a:rPr>
                <a:t>306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 rot="20958276">
            <a:off x="4272094" y="4988482"/>
            <a:ext cx="244385" cy="119035"/>
            <a:chOff x="4049289" y="4182344"/>
            <a:chExt cx="299451" cy="25821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049289" y="4246297"/>
              <a:ext cx="94509" cy="7694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4096544" y="4296544"/>
              <a:ext cx="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155826" y="4182344"/>
              <a:ext cx="192914" cy="2002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600" dirty="0">
                  <a:latin typeface="Times New Roman" pitchFamily="18" charset="0"/>
                  <a:cs typeface="Times New Roman" pitchFamily="18" charset="0"/>
                </a:rPr>
                <a:t>372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337577" y="4607997"/>
            <a:ext cx="182361" cy="176791"/>
            <a:chOff x="158100" y="5348081"/>
            <a:chExt cx="1285931" cy="736076"/>
          </a:xfrm>
        </p:grpSpPr>
        <p:sp>
          <p:nvSpPr>
            <p:cNvPr id="13" name="TextBox 12"/>
            <p:cNvSpPr txBox="1"/>
            <p:nvPr/>
          </p:nvSpPr>
          <p:spPr>
            <a:xfrm>
              <a:off x="158100" y="5348081"/>
              <a:ext cx="1285931" cy="3844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600" dirty="0">
                  <a:latin typeface="Times New Roman" pitchFamily="18" charset="0"/>
                  <a:cs typeface="Times New Roman" pitchFamily="18" charset="0"/>
                </a:rPr>
                <a:t>391</a:t>
              </a:r>
            </a:p>
          </p:txBody>
        </p:sp>
        <p:sp>
          <p:nvSpPr>
            <p:cNvPr id="14" name="Блок-схема: решение 13"/>
            <p:cNvSpPr/>
            <p:nvPr/>
          </p:nvSpPr>
          <p:spPr>
            <a:xfrm>
              <a:off x="876314" y="5469179"/>
              <a:ext cx="493051" cy="614978"/>
            </a:xfrm>
            <a:prstGeom prst="flowChartDecision">
              <a:avLst/>
            </a:prstGeom>
            <a:solidFill>
              <a:srgbClr val="FFFF00"/>
            </a:solidFill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103154" y="2397493"/>
            <a:ext cx="405927" cy="120095"/>
            <a:chOff x="1117505" y="4564837"/>
            <a:chExt cx="367503" cy="255679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117505" y="4578732"/>
              <a:ext cx="67208" cy="24178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0636" y="4564837"/>
              <a:ext cx="274372" cy="2340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№414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926103" y="4078540"/>
            <a:ext cx="303059" cy="220852"/>
            <a:chOff x="1013923" y="4350328"/>
            <a:chExt cx="274372" cy="47018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117505" y="4578732"/>
              <a:ext cx="67208" cy="24178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13923" y="4350328"/>
              <a:ext cx="274372" cy="2340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№413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996249" y="347802"/>
            <a:ext cx="2752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Приложение №3 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 постановлению Администрации городского округа Электросталь Московской области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 18.08.2020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№ 522/8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4160559" y="209302"/>
            <a:ext cx="897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55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3" t="18127" r="5196" b="13392"/>
          <a:stretch/>
        </p:blipFill>
        <p:spPr bwMode="auto">
          <a:xfrm>
            <a:off x="79434" y="620688"/>
            <a:ext cx="9029070" cy="519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844" y="221901"/>
            <a:ext cx="532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СТН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rot="1607317">
            <a:off x="3873606" y="3143634"/>
            <a:ext cx="195813" cy="329636"/>
            <a:chOff x="4049289" y="4110926"/>
            <a:chExt cx="128501" cy="32963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049289" y="4246297"/>
              <a:ext cx="94509" cy="7694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4096544" y="4296544"/>
              <a:ext cx="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051975" y="4110926"/>
              <a:ext cx="12581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415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3"/>
          <p:cNvSpPr txBox="1"/>
          <p:nvPr/>
        </p:nvSpPr>
        <p:spPr>
          <a:xfrm>
            <a:off x="4392949" y="83400"/>
            <a:ext cx="402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842186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27</Words>
  <Application>Microsoft Office PowerPoint</Application>
  <PresentationFormat>Экран 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Тема Office</vt:lpstr>
      <vt:lpstr>Ю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</dc:title>
  <dc:creator>User</dc:creator>
  <cp:lastModifiedBy>Татьяна Побежимова</cp:lastModifiedBy>
  <cp:revision>11</cp:revision>
  <cp:lastPrinted>2020-08-06T09:55:13Z</cp:lastPrinted>
  <dcterms:created xsi:type="dcterms:W3CDTF">2020-03-17T14:25:57Z</dcterms:created>
  <dcterms:modified xsi:type="dcterms:W3CDTF">2020-08-21T07:28:49Z</dcterms:modified>
</cp:coreProperties>
</file>