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7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55" r:id="rId1"/>
  </p:sldMasterIdLst>
  <p:notesMasterIdLst>
    <p:notesMasterId r:id="rId54"/>
  </p:notesMasterIdLst>
  <p:handoutMasterIdLst>
    <p:handoutMasterId r:id="rId55"/>
  </p:handoutMasterIdLst>
  <p:sldIdLst>
    <p:sldId id="895" r:id="rId2"/>
    <p:sldId id="930" r:id="rId3"/>
    <p:sldId id="1019" r:id="rId4"/>
    <p:sldId id="936" r:id="rId5"/>
    <p:sldId id="1015" r:id="rId6"/>
    <p:sldId id="928" r:id="rId7"/>
    <p:sldId id="1013" r:id="rId8"/>
    <p:sldId id="939" r:id="rId9"/>
    <p:sldId id="923" r:id="rId10"/>
    <p:sldId id="924" r:id="rId11"/>
    <p:sldId id="938" r:id="rId12"/>
    <p:sldId id="942" r:id="rId13"/>
    <p:sldId id="932" r:id="rId14"/>
    <p:sldId id="1016" r:id="rId15"/>
    <p:sldId id="1012" r:id="rId16"/>
    <p:sldId id="1036" r:id="rId17"/>
    <p:sldId id="993" r:id="rId18"/>
    <p:sldId id="1014" r:id="rId19"/>
    <p:sldId id="994" r:id="rId20"/>
    <p:sldId id="1041" r:id="rId21"/>
    <p:sldId id="1040" r:id="rId22"/>
    <p:sldId id="935" r:id="rId23"/>
    <p:sldId id="1017" r:id="rId24"/>
    <p:sldId id="1008" r:id="rId25"/>
    <p:sldId id="1047" r:id="rId26"/>
    <p:sldId id="1039" r:id="rId27"/>
    <p:sldId id="1042" r:id="rId28"/>
    <p:sldId id="1043" r:id="rId29"/>
    <p:sldId id="1045" r:id="rId30"/>
    <p:sldId id="926" r:id="rId31"/>
    <p:sldId id="1034" r:id="rId32"/>
    <p:sldId id="1007" r:id="rId33"/>
    <p:sldId id="1020" r:id="rId34"/>
    <p:sldId id="1024" r:id="rId35"/>
    <p:sldId id="1023" r:id="rId36"/>
    <p:sldId id="1022" r:id="rId37"/>
    <p:sldId id="1026" r:id="rId38"/>
    <p:sldId id="1025" r:id="rId39"/>
    <p:sldId id="1021" r:id="rId40"/>
    <p:sldId id="1027" r:id="rId41"/>
    <p:sldId id="1030" r:id="rId42"/>
    <p:sldId id="1029" r:id="rId43"/>
    <p:sldId id="1028" r:id="rId44"/>
    <p:sldId id="1033" r:id="rId45"/>
    <p:sldId id="1032" r:id="rId46"/>
    <p:sldId id="1044" r:id="rId47"/>
    <p:sldId id="1049" r:id="rId48"/>
    <p:sldId id="1050" r:id="rId49"/>
    <p:sldId id="1035" r:id="rId50"/>
    <p:sldId id="1010" r:id="rId51"/>
    <p:sldId id="1048" r:id="rId52"/>
    <p:sldId id="933" r:id="rId53"/>
  </p:sldIdLst>
  <p:sldSz cx="9144000" cy="6858000" type="screen4x3"/>
  <p:notesSz cx="6797675" cy="9928225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696"/>
    <a:srgbClr val="3276C8"/>
    <a:srgbClr val="5F5F5F"/>
    <a:srgbClr val="333333"/>
    <a:srgbClr val="292929"/>
    <a:srgbClr val="173860"/>
    <a:srgbClr val="5F9CCF"/>
    <a:srgbClr val="9900CC"/>
    <a:srgbClr val="003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9310" autoAdjust="0"/>
  </p:normalViewPr>
  <p:slideViewPr>
    <p:cSldViewPr>
      <p:cViewPr varScale="1">
        <p:scale>
          <a:sx n="113" d="100"/>
          <a:sy n="113" d="100"/>
        </p:scale>
        <p:origin x="6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95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872332761825858E-2"/>
          <c:y val="7.4341383242858924E-2"/>
          <c:w val="0.96855054245249061"/>
          <c:h val="0.85648267395888433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млн. руб</c:v>
                </c:pt>
              </c:strCache>
            </c:strRef>
          </c:tx>
          <c:dLbls>
            <c:dLbl>
              <c:idx val="0"/>
              <c:layout>
                <c:manualLayout>
                  <c:x val="-5.5351720647773904E-2"/>
                  <c:y val="-1.4611342186301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892269511721192E-2"/>
                  <c:y val="3.6894611134801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313581483135721E-2"/>
                  <c:y val="5.0390521495856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936234817813797E-3"/>
                  <c:y val="5.8438332488673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8615634049879714E-2"/>
                  <c:y val="3.612932565443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322725013327081E-2"/>
                  <c:y val="4.1977195492573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 cap="none" spc="0">
                    <a:ln w="18000">
                      <a:solidFill>
                        <a:srgbClr val="00B050"/>
                      </a:solidFill>
                      <a:prstDash val="solid"/>
                      <a:miter lim="800000"/>
                    </a:ln>
                    <a:solidFill>
                      <a:srgbClr val="00B05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 (план)</c:v>
                </c:pt>
                <c:pt idx="3">
                  <c:v>2020 г. (план)</c:v>
                </c:pt>
                <c:pt idx="4">
                  <c:v>2021 г.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5191</c:v>
                </c:pt>
                <c:pt idx="1">
                  <c:v>5402.7</c:v>
                </c:pt>
                <c:pt idx="2">
                  <c:v>5920.8</c:v>
                </c:pt>
                <c:pt idx="3">
                  <c:v>5358</c:v>
                </c:pt>
                <c:pt idx="4">
                  <c:v>4825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млн. руб.</c:v>
                </c:pt>
              </c:strCache>
            </c:strRef>
          </c:tx>
          <c:dLbls>
            <c:dLbl>
              <c:idx val="0"/>
              <c:layout>
                <c:manualLayout>
                  <c:x val="-5.0345246156727724E-2"/>
                  <c:y val="-4.7266053265572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065820090192659E-2"/>
                  <c:y val="-5.1824621676225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886749535349534E-3"/>
                  <c:y val="-3.3301676351086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024707522296197E-2"/>
                  <c:y val="-4.245973455907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7249981751973413E-3"/>
                  <c:y val="-3.9611618992368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5172735639056486E-2"/>
                  <c:y val="-3.8004858349971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cap="none" spc="0">
                    <a:ln w="18000">
                      <a:solidFill>
                        <a:srgbClr val="C00000"/>
                      </a:solidFill>
                      <a:prstDash val="solid"/>
                      <a:miter lim="800000"/>
                    </a:ln>
                    <a:solidFill>
                      <a:srgbClr val="00B050"/>
                    </a:solidFill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 г.</c:v>
                </c:pt>
                <c:pt idx="1">
                  <c:v>2018 г.</c:v>
                </c:pt>
                <c:pt idx="2">
                  <c:v>2019 г. (план)</c:v>
                </c:pt>
                <c:pt idx="3">
                  <c:v>2020 г. (план)</c:v>
                </c:pt>
                <c:pt idx="4">
                  <c:v>2021 г. (план)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4912.7</c:v>
                </c:pt>
                <c:pt idx="1">
                  <c:v>5562.1</c:v>
                </c:pt>
                <c:pt idx="2">
                  <c:v>6087.7</c:v>
                </c:pt>
                <c:pt idx="3">
                  <c:v>5358</c:v>
                </c:pt>
                <c:pt idx="4">
                  <c:v>4825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43544544"/>
        <c:axId val="343545104"/>
        <c:axId val="340471632"/>
      </c:line3DChart>
      <c:catAx>
        <c:axId val="343544544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defRPr>
            </a:pPr>
            <a:endParaRPr lang="ru-RU"/>
          </a:p>
        </c:txPr>
        <c:crossAx val="343545104"/>
        <c:crosses val="autoZero"/>
        <c:auto val="1"/>
        <c:lblAlgn val="ctr"/>
        <c:lblOffset val="100"/>
        <c:noMultiLvlLbl val="0"/>
      </c:catAx>
      <c:valAx>
        <c:axId val="3435451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343544544"/>
        <c:crosses val="autoZero"/>
        <c:crossBetween val="between"/>
      </c:valAx>
      <c:serAx>
        <c:axId val="340471632"/>
        <c:scaling>
          <c:orientation val="minMax"/>
        </c:scaling>
        <c:delete val="1"/>
        <c:axPos val="b"/>
        <c:majorTickMark val="out"/>
        <c:minorTickMark val="none"/>
        <c:tickLblPos val="none"/>
        <c:crossAx val="343545104"/>
        <c:crosses val="autoZero"/>
      </c:serAx>
    </c:plotArea>
    <c:legend>
      <c:legendPos val="t"/>
      <c:layout>
        <c:manualLayout>
          <c:xMode val="edge"/>
          <c:yMode val="edge"/>
          <c:x val="0.12725999358854295"/>
          <c:y val="2.8879574284260336E-2"/>
          <c:w val="0.76077498487184292"/>
          <c:h val="5.1056003232234123E-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2.7367648805305202E-2"/>
                  <c:y val="-5.112153400024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8010623340701578E-2"/>
                  <c:y val="1.2780383500061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 (план)</c:v>
                </c:pt>
                <c:pt idx="3">
                  <c:v>2020 (план)</c:v>
                </c:pt>
                <c:pt idx="4">
                  <c:v>2021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1312</c:v>
                </c:pt>
                <c:pt idx="1">
                  <c:v>1898.9</c:v>
                </c:pt>
                <c:pt idx="2">
                  <c:v>2121.8000000000002</c:v>
                </c:pt>
                <c:pt idx="3">
                  <c:v>2092</c:v>
                </c:pt>
                <c:pt idx="4">
                  <c:v>2157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layout>
                <c:manualLayout>
                  <c:x val="2.8888073738933231E-2"/>
                  <c:y val="1.022430680004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612748008842024E-3"/>
                  <c:y val="2.55607670001240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40861939709726E-3"/>
                  <c:y val="1.0396930371099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0817238794195925E-3"/>
                  <c:y val="1.0362962673817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2495395002796033E-2"/>
                  <c:y val="-3.5577878734194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 (план)</c:v>
                </c:pt>
                <c:pt idx="3">
                  <c:v>2020 (план)</c:v>
                </c:pt>
                <c:pt idx="4">
                  <c:v>2021 (план)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443.7</c:v>
                </c:pt>
                <c:pt idx="1">
                  <c:v>421.1</c:v>
                </c:pt>
                <c:pt idx="2">
                  <c:v>426.7</c:v>
                </c:pt>
                <c:pt idx="3">
                  <c:v>399.3</c:v>
                </c:pt>
                <c:pt idx="4">
                  <c:v>391.2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layout>
                <c:manualLayout>
                  <c:x val="3.4969773473445556E-2"/>
                  <c:y val="-1.2780383500061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408498672561211E-2"/>
                  <c:y val="1.0224306800049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 (план)</c:v>
                </c:pt>
                <c:pt idx="3">
                  <c:v>2020 (план)</c:v>
                </c:pt>
                <c:pt idx="4">
                  <c:v>2021 (план)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3435.3</c:v>
                </c:pt>
                <c:pt idx="1">
                  <c:v>3079.8</c:v>
                </c:pt>
                <c:pt idx="2">
                  <c:v>3372.4</c:v>
                </c:pt>
                <c:pt idx="3">
                  <c:v>2866.6</c:v>
                </c:pt>
                <c:pt idx="4">
                  <c:v>2276.9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28513776"/>
        <c:axId val="428514336"/>
      </c:areaChart>
      <c:catAx>
        <c:axId val="42851377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28514336"/>
        <c:crosses val="autoZero"/>
        <c:auto val="1"/>
        <c:lblAlgn val="ctr"/>
        <c:lblOffset val="100"/>
        <c:noMultiLvlLbl val="0"/>
      </c:catAx>
      <c:valAx>
        <c:axId val="428514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28513776"/>
        <c:crosses val="autoZero"/>
        <c:crossBetween val="midCat"/>
      </c:valAx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56316818056012"/>
          <c:y val="0.16938171619743317"/>
          <c:w val="0.85043608988195152"/>
          <c:h val="0.661062181385371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2270560551122213E-17"/>
                  <c:y val="2.68774877548709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</c:v>
                </c:pt>
                <c:pt idx="1">
                  <c:v>План</c:v>
                </c:pt>
                <c:pt idx="2">
                  <c:v>Первоначальный план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1898.9</c:v>
                </c:pt>
                <c:pt idx="1">
                  <c:v>1887.5</c:v>
                </c:pt>
                <c:pt idx="2">
                  <c:v>1744.1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271538364350461E-3"/>
                  <c:y val="-1.6126492652922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3465699280554023E-4"/>
                  <c:y val="-1.0750995101948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223828558678961E-3"/>
                  <c:y val="-1.343874387743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</c:v>
                </c:pt>
                <c:pt idx="1">
                  <c:v>План</c:v>
                </c:pt>
                <c:pt idx="2">
                  <c:v>Первоначальный план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421.1</c:v>
                </c:pt>
                <c:pt idx="1">
                  <c:v>504.7</c:v>
                </c:pt>
                <c:pt idx="2">
                  <c:v>578.79999999999995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</c:v>
                </c:pt>
                <c:pt idx="1">
                  <c:v>План</c:v>
                </c:pt>
                <c:pt idx="2">
                  <c:v>Первоначальный план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3079.8</c:v>
                </c:pt>
                <c:pt idx="1">
                  <c:v>3181.4</c:v>
                </c:pt>
                <c:pt idx="2">
                  <c:v>1887.4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45256432"/>
        <c:axId val="345255872"/>
      </c:barChart>
      <c:valAx>
        <c:axId val="345255872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345256432"/>
        <c:crosses val="autoZero"/>
        <c:crossBetween val="between"/>
      </c:valAx>
      <c:catAx>
        <c:axId val="345256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525587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1.856277391426692E-2"/>
          <c:y val="0.93201159583707927"/>
          <c:w val="0.86329969973037946"/>
          <c:h val="5.1861911509998533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573155147446963E-2"/>
          <c:y val="0"/>
          <c:w val="0.62852880995827665"/>
          <c:h val="0.949956949227863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572286136046544"/>
                  <c:y val="-0.1675508276858126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5729618502343225E-2"/>
                  <c:y val="-9.92077269192312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933418196867442"/>
                  <c:y val="8.61527538606822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4256867213901503E-2"/>
                  <c:y val="8.818464615042806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НАЛОГИ НА ПРИБЫЛЬ, ДОХОДЫ                    </c:v>
                </c:pt>
                <c:pt idx="1">
                  <c:v>НАЛОГИ НА СОВОКУПНЫЙ ДОХОД                    </c:v>
                </c:pt>
                <c:pt idx="2">
                  <c:v>НАЛОГИ НА ИМУЩЕСТВО                    </c:v>
                </c:pt>
                <c:pt idx="3">
                  <c:v>ГОСУДАРСТВЕННАЯ ПОШЛИНА                   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1193.7</c:v>
                </c:pt>
                <c:pt idx="1">
                  <c:v>289</c:v>
                </c:pt>
                <c:pt idx="2">
                  <c:v>338</c:v>
                </c:pt>
                <c:pt idx="3">
                  <c:v>14.8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131601533491208"/>
          <c:y val="0.24422755110543323"/>
          <c:w val="0.27081579684297835"/>
          <c:h val="0.6305939965003907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7121010368698E-2"/>
          <c:y val="2.5433003927833719E-2"/>
          <c:w val="0.53601662515377235"/>
          <c:h val="0.89218233838996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г.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7.2472811025644582E-2"/>
                  <c:y val="4.6338029951656915E-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4100516404634123E-2"/>
                  <c:y val="-2.046221305930847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                    </c:v>
                </c:pt>
                <c:pt idx="1">
                  <c:v>ПЛАТЕЖИ ПРИ ПОЛЬЗОВАНИИ ПРИРОДНЫМИ РЕСУРСАМИ                    </c:v>
                </c:pt>
                <c:pt idx="2">
                  <c:v>ДОХОДЫ ОТ ОКАЗАНИЯ ПЛАТНЫХ УСЛУГ (РАБОТ) И КОМПЕНСАЦИИ ЗАТРАТ ГОСУДАРСТВА                    </c:v>
                </c:pt>
                <c:pt idx="3">
                  <c:v>ДОХОДЫ ОТ ПРОДАЖИ МАТЕРИАЛЬНЫХ И НЕМАТЕРИАЛЬНЫХ АКТИВОВ                    </c:v>
                </c:pt>
                <c:pt idx="4">
                  <c:v>ШТРАФЫ, САНКЦИИ, ВОЗМЕЩЕНИЕ УЩЕРБА                    </c:v>
                </c:pt>
                <c:pt idx="5">
                  <c:v>ПРОЧИЕ НЕНАЛОГОВЫЕ ДОХОДЫ                    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276.60000000000002</c:v>
                </c:pt>
                <c:pt idx="1">
                  <c:v>3.6</c:v>
                </c:pt>
                <c:pt idx="2">
                  <c:v>10.5</c:v>
                </c:pt>
                <c:pt idx="3">
                  <c:v>35.4</c:v>
                </c:pt>
                <c:pt idx="4">
                  <c:v>15.7</c:v>
                </c:pt>
                <c:pt idx="5">
                  <c:v>83.2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По Российской Федерации</c:v>
                </c:pt>
                <c:pt idx="1">
                  <c:v>По муниципальным образованиям Московской области</c:v>
                </c:pt>
                <c:pt idx="2">
                  <c:v>г.о. Электросталь</c:v>
                </c:pt>
                <c:pt idx="3">
                  <c:v>Ногинский муниципальный район</c:v>
                </c:pt>
                <c:pt idx="4">
                  <c:v>г.о. Орехово-Зуево</c:v>
                </c:pt>
                <c:pt idx="5">
                  <c:v>г.о. Королев</c:v>
                </c:pt>
                <c:pt idx="6">
                  <c:v>г.о. Лобня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1.9000000000000001</c:v>
                </c:pt>
                <c:pt idx="1">
                  <c:v>4</c:v>
                </c:pt>
                <c:pt idx="2">
                  <c:v>2.6</c:v>
                </c:pt>
                <c:pt idx="3">
                  <c:v>3.1</c:v>
                </c:pt>
                <c:pt idx="4">
                  <c:v>2.6</c:v>
                </c:pt>
                <c:pt idx="5">
                  <c:v>1.9000000000000001</c:v>
                </c:pt>
                <c:pt idx="6">
                  <c:v>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По Российской Федерации</c:v>
                </c:pt>
                <c:pt idx="1">
                  <c:v>По муниципальным образованиям Московской области</c:v>
                </c:pt>
                <c:pt idx="2">
                  <c:v>г.о. Электросталь</c:v>
                </c:pt>
                <c:pt idx="3">
                  <c:v>Ногинский муниципальный район</c:v>
                </c:pt>
                <c:pt idx="4">
                  <c:v>г.о. Орехово-Зуево</c:v>
                </c:pt>
                <c:pt idx="5">
                  <c:v>г.о. Королев</c:v>
                </c:pt>
                <c:pt idx="6">
                  <c:v>г.о. Лобня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7.2</c:v>
                </c:pt>
                <c:pt idx="1">
                  <c:v>17.600000000000001</c:v>
                </c:pt>
                <c:pt idx="2">
                  <c:v>11.4</c:v>
                </c:pt>
                <c:pt idx="3">
                  <c:v>8.4</c:v>
                </c:pt>
                <c:pt idx="4">
                  <c:v>12.2</c:v>
                </c:pt>
                <c:pt idx="5">
                  <c:v>12.9</c:v>
                </c:pt>
                <c:pt idx="6">
                  <c:v>14.2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По Российской Федерации</c:v>
                </c:pt>
                <c:pt idx="1">
                  <c:v>По муниципальным образованиям Московской области</c:v>
                </c:pt>
                <c:pt idx="2">
                  <c:v>г.о. Электросталь</c:v>
                </c:pt>
                <c:pt idx="3">
                  <c:v>Ногинский муниципальный район</c:v>
                </c:pt>
                <c:pt idx="4">
                  <c:v>г.о. Орехово-Зуево</c:v>
                </c:pt>
                <c:pt idx="5">
                  <c:v>г.о. Королев</c:v>
                </c:pt>
                <c:pt idx="6">
                  <c:v>г.о. Лобня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17.8</c:v>
                </c:pt>
                <c:pt idx="1">
                  <c:v>21.5</c:v>
                </c:pt>
                <c:pt idx="2">
                  <c:v>14</c:v>
                </c:pt>
                <c:pt idx="3">
                  <c:v>11.5</c:v>
                </c:pt>
                <c:pt idx="4">
                  <c:v>14.7</c:v>
                </c:pt>
                <c:pt idx="5">
                  <c:v>14.7</c:v>
                </c:pt>
                <c:pt idx="6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5510768"/>
        <c:axId val="339454464"/>
        <c:axId val="0"/>
      </c:bar3DChart>
      <c:catAx>
        <c:axId val="235510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39454464"/>
        <c:crosses val="autoZero"/>
        <c:auto val="1"/>
        <c:lblAlgn val="ctr"/>
        <c:lblOffset val="100"/>
        <c:noMultiLvlLbl val="0"/>
      </c:catAx>
      <c:valAx>
        <c:axId val="339454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355107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2232206911636045"/>
          <c:y val="7.531496936470311E-2"/>
          <c:w val="0.87220581802274977"/>
          <c:h val="5.80387479645074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</c:v>
                </c:pt>
              </c:strCache>
            </c:strRef>
          </c:tx>
          <c:explosion val="25"/>
          <c:dPt>
            <c:idx val="6"/>
            <c:bubble3D val="0"/>
            <c:explosion val="9"/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 </c:v>
                </c:pt>
                <c:pt idx="4">
                  <c:v>Охрана окружающей среды</c:v>
                </c:pt>
                <c:pt idx="5">
                  <c:v>Национальная оборона</c:v>
                </c:pt>
                <c:pt idx="6">
                  <c:v>Образование </c:v>
                </c:pt>
                <c:pt idx="7">
                  <c:v>Культура, кинематография</c:v>
                </c:pt>
                <c:pt idx="8">
                  <c:v>Социальная политика </c:v>
                </c:pt>
                <c:pt idx="9">
                  <c:v>Физическая культура и спорт 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507</c:v>
                </c:pt>
                <c:pt idx="1">
                  <c:v>67</c:v>
                </c:pt>
                <c:pt idx="2">
                  <c:v>436.9</c:v>
                </c:pt>
                <c:pt idx="3">
                  <c:v>715.5</c:v>
                </c:pt>
                <c:pt idx="4">
                  <c:v>365.2</c:v>
                </c:pt>
                <c:pt idx="5">
                  <c:v>9.2000000000000011</c:v>
                </c:pt>
                <c:pt idx="6">
                  <c:v>2817</c:v>
                </c:pt>
                <c:pt idx="7">
                  <c:v>195.7</c:v>
                </c:pt>
                <c:pt idx="8">
                  <c:v>170</c:v>
                </c:pt>
                <c:pt idx="9">
                  <c:v>285.39999999999969</c:v>
                </c:pt>
                <c:pt idx="10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3275557742782262"/>
          <c:y val="2.640594134527062E-2"/>
          <c:w val="0.35057775590551182"/>
          <c:h val="0.89986952669215614"/>
        </c:manualLayout>
      </c:layout>
      <c:overlay val="0"/>
      <c:txPr>
        <a:bodyPr/>
        <a:lstStyle/>
        <a:p>
          <a:pPr>
            <a:defRPr sz="1400" b="1">
              <a:solidFill>
                <a:schemeClr val="bg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A7116-D63E-49B3-9364-BC9905DF2DB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11AAED2D-A998-4837-ABC0-270917E51F5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Уплата налогов гражданином.</a:t>
          </a:r>
          <a:endParaRPr lang="ru-RU" dirty="0">
            <a:solidFill>
              <a:schemeClr val="tx1"/>
            </a:solidFill>
          </a:endParaRPr>
        </a:p>
      </dgm:t>
    </dgm:pt>
    <dgm:pt modelId="{C7F41809-6359-4B3E-8FB8-4ABE804F91E5}" type="parTrans" cxnId="{4021B370-3481-47BD-A16C-146FEB9E00D6}">
      <dgm:prSet/>
      <dgm:spPr/>
      <dgm:t>
        <a:bodyPr/>
        <a:lstStyle/>
        <a:p>
          <a:endParaRPr lang="ru-RU"/>
        </a:p>
      </dgm:t>
    </dgm:pt>
    <dgm:pt modelId="{B9E7B33E-4442-4A8D-9002-DF636126DB50}" type="sibTrans" cxnId="{4021B370-3481-47BD-A16C-146FEB9E00D6}">
      <dgm:prSet/>
      <dgm:spPr/>
      <dgm:t>
        <a:bodyPr/>
        <a:lstStyle/>
        <a:p>
          <a:endParaRPr lang="ru-RU"/>
        </a:p>
      </dgm:t>
    </dgm:pt>
    <dgm:pt modelId="{27094DA8-6F0C-4A25-A8C6-BC4C241583F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Получение гражданином государственных и муниципальных услуг.</a:t>
          </a:r>
          <a:endParaRPr lang="ru-RU" dirty="0">
            <a:solidFill>
              <a:schemeClr val="tx1"/>
            </a:solidFill>
          </a:endParaRPr>
        </a:p>
      </dgm:t>
    </dgm:pt>
    <dgm:pt modelId="{5634FF7E-A18B-41E5-AB9A-4C784925A1AF}" type="parTrans" cxnId="{9620A11A-F906-4243-AF60-B04175AEBA33}">
      <dgm:prSet/>
      <dgm:spPr/>
      <dgm:t>
        <a:bodyPr/>
        <a:lstStyle/>
        <a:p>
          <a:endParaRPr lang="ru-RU"/>
        </a:p>
      </dgm:t>
    </dgm:pt>
    <dgm:pt modelId="{B119A65A-4DED-4053-8558-893CC101F8F5}" type="sibTrans" cxnId="{9620A11A-F906-4243-AF60-B04175AEBA33}">
      <dgm:prSet/>
      <dgm:spPr/>
      <dgm:t>
        <a:bodyPr/>
        <a:lstStyle/>
        <a:p>
          <a:endParaRPr lang="ru-RU"/>
        </a:p>
      </dgm:t>
    </dgm:pt>
    <dgm:pt modelId="{EC372CE0-D905-4963-8702-F89809C1A10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Предоставление гражданину открытой информации о бюджете.</a:t>
          </a:r>
          <a:endParaRPr lang="ru-RU" dirty="0">
            <a:solidFill>
              <a:schemeClr val="tx1"/>
            </a:solidFill>
          </a:endParaRPr>
        </a:p>
      </dgm:t>
    </dgm:pt>
    <dgm:pt modelId="{8E3CC290-99D5-4850-8C70-807A00F04331}" type="parTrans" cxnId="{2C825CCF-DED8-4B6D-B704-EEA3310647CC}">
      <dgm:prSet/>
      <dgm:spPr/>
      <dgm:t>
        <a:bodyPr/>
        <a:lstStyle/>
        <a:p>
          <a:endParaRPr lang="ru-RU"/>
        </a:p>
      </dgm:t>
    </dgm:pt>
    <dgm:pt modelId="{10CF9359-B432-487F-8CA7-3E81A4CAD970}" type="sibTrans" cxnId="{2C825CCF-DED8-4B6D-B704-EEA3310647CC}">
      <dgm:prSet/>
      <dgm:spPr/>
      <dgm:t>
        <a:bodyPr/>
        <a:lstStyle/>
        <a:p>
          <a:endParaRPr lang="ru-RU"/>
        </a:p>
      </dgm:t>
    </dgm:pt>
    <dgm:pt modelId="{FD1BC600-76C6-42A7-AB53-BBDCCEA4927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Ежегодно проводятся публичные слушания по обсуждению проекта бюджета на следующий финансовый год и на плановый период и по исполнению бюджета за отчетный период. Бюджет принимается с учетом предложений жителей города, данных в ходе публичных слушаний.</a:t>
          </a:r>
          <a:endParaRPr lang="ru-RU" dirty="0">
            <a:solidFill>
              <a:schemeClr val="tx1"/>
            </a:solidFill>
          </a:endParaRPr>
        </a:p>
      </dgm:t>
    </dgm:pt>
    <dgm:pt modelId="{70AF5B6D-59D0-4F7A-8405-26CDCA0B3D5B}" type="parTrans" cxnId="{32AD3EC1-DB0E-43C3-AD08-D8080F37EDA6}">
      <dgm:prSet/>
      <dgm:spPr/>
      <dgm:t>
        <a:bodyPr/>
        <a:lstStyle/>
        <a:p>
          <a:endParaRPr lang="ru-RU"/>
        </a:p>
      </dgm:t>
    </dgm:pt>
    <dgm:pt modelId="{39026D6A-B5C5-42CB-B851-743D31322A9F}" type="sibTrans" cxnId="{32AD3EC1-DB0E-43C3-AD08-D8080F37EDA6}">
      <dgm:prSet/>
      <dgm:spPr/>
      <dgm:t>
        <a:bodyPr/>
        <a:lstStyle/>
        <a:p>
          <a:endParaRPr lang="ru-RU"/>
        </a:p>
      </dgm:t>
    </dgm:pt>
    <dgm:pt modelId="{99519E3E-AAA2-4297-94E7-43AD1EA25F26}" type="pres">
      <dgm:prSet presAssocID="{439A7116-D63E-49B3-9364-BC9905DF2DB2}" presName="linearFlow" presStyleCnt="0">
        <dgm:presLayoutVars>
          <dgm:dir/>
          <dgm:resizeHandles val="exact"/>
        </dgm:presLayoutVars>
      </dgm:prSet>
      <dgm:spPr/>
    </dgm:pt>
    <dgm:pt modelId="{89E46DD3-66EE-4AEE-AD2E-716208F1BF2D}" type="pres">
      <dgm:prSet presAssocID="{11AAED2D-A998-4837-ABC0-270917E51F52}" presName="composite" presStyleCnt="0"/>
      <dgm:spPr/>
    </dgm:pt>
    <dgm:pt modelId="{084D3E1F-A6EA-4A38-B050-71E7A615236C}" type="pres">
      <dgm:prSet presAssocID="{11AAED2D-A998-4837-ABC0-270917E51F52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020299-BDC9-46E6-953B-FAD821DF36B3}" type="pres">
      <dgm:prSet presAssocID="{11AAED2D-A998-4837-ABC0-270917E51F5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57C3-61F8-441C-BE4D-72246DA74AA5}" type="pres">
      <dgm:prSet presAssocID="{B9E7B33E-4442-4A8D-9002-DF636126DB50}" presName="spacing" presStyleCnt="0"/>
      <dgm:spPr/>
    </dgm:pt>
    <dgm:pt modelId="{B271F138-E94E-4FB9-95A2-EECDA803006D}" type="pres">
      <dgm:prSet presAssocID="{27094DA8-6F0C-4A25-A8C6-BC4C241583F7}" presName="composite" presStyleCnt="0"/>
      <dgm:spPr/>
    </dgm:pt>
    <dgm:pt modelId="{76CD48BA-F597-468E-AA6B-A2178666363F}" type="pres">
      <dgm:prSet presAssocID="{27094DA8-6F0C-4A25-A8C6-BC4C241583F7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FE3E3F-B795-4C14-98EA-EA39A524F91A}" type="pres">
      <dgm:prSet presAssocID="{27094DA8-6F0C-4A25-A8C6-BC4C241583F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0264C-A105-4845-A98F-63588D81591F}" type="pres">
      <dgm:prSet presAssocID="{B119A65A-4DED-4053-8558-893CC101F8F5}" presName="spacing" presStyleCnt="0"/>
      <dgm:spPr/>
    </dgm:pt>
    <dgm:pt modelId="{A152004A-25F4-4EBE-A5CD-5A0704F1E2C6}" type="pres">
      <dgm:prSet presAssocID="{EC372CE0-D905-4963-8702-F89809C1A105}" presName="composite" presStyleCnt="0"/>
      <dgm:spPr/>
    </dgm:pt>
    <dgm:pt modelId="{CDFF75DE-DF5B-493D-8911-C521175012D2}" type="pres">
      <dgm:prSet presAssocID="{EC372CE0-D905-4963-8702-F89809C1A105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5EB1751-7A10-4982-8D6E-CB779781C867}" type="pres">
      <dgm:prSet presAssocID="{EC372CE0-D905-4963-8702-F89809C1A10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73053-48A2-4B16-98EB-7C2CC8164307}" type="pres">
      <dgm:prSet presAssocID="{10CF9359-B432-487F-8CA7-3E81A4CAD970}" presName="spacing" presStyleCnt="0"/>
      <dgm:spPr/>
    </dgm:pt>
    <dgm:pt modelId="{1FCF7179-DBD2-48B9-AEB2-5F5DD003E3E5}" type="pres">
      <dgm:prSet presAssocID="{FD1BC600-76C6-42A7-AB53-BBDCCEA4927C}" presName="composite" presStyleCnt="0"/>
      <dgm:spPr/>
    </dgm:pt>
    <dgm:pt modelId="{19941BCC-E4DF-4DA0-8BB9-66B73BCB2917}" type="pres">
      <dgm:prSet presAssocID="{FD1BC600-76C6-42A7-AB53-BBDCCEA4927C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753BB24-E120-4381-A6FD-900189F5AEEB}" type="pres">
      <dgm:prSet presAssocID="{FD1BC600-76C6-42A7-AB53-BBDCCEA4927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A06D77-4F51-422F-BFFA-70DC3F3786AD}" type="presOf" srcId="{439A7116-D63E-49B3-9364-BC9905DF2DB2}" destId="{99519E3E-AAA2-4297-94E7-43AD1EA25F26}" srcOrd="0" destOrd="0" presId="urn:microsoft.com/office/officeart/2005/8/layout/vList3#1"/>
    <dgm:cxn modelId="{9620A11A-F906-4243-AF60-B04175AEBA33}" srcId="{439A7116-D63E-49B3-9364-BC9905DF2DB2}" destId="{27094DA8-6F0C-4A25-A8C6-BC4C241583F7}" srcOrd="1" destOrd="0" parTransId="{5634FF7E-A18B-41E5-AB9A-4C784925A1AF}" sibTransId="{B119A65A-4DED-4053-8558-893CC101F8F5}"/>
    <dgm:cxn modelId="{8E50B374-28C2-48F5-9206-8464EF38E254}" type="presOf" srcId="{EC372CE0-D905-4963-8702-F89809C1A105}" destId="{15EB1751-7A10-4982-8D6E-CB779781C867}" srcOrd="0" destOrd="0" presId="urn:microsoft.com/office/officeart/2005/8/layout/vList3#1"/>
    <dgm:cxn modelId="{32AD3EC1-DB0E-43C3-AD08-D8080F37EDA6}" srcId="{439A7116-D63E-49B3-9364-BC9905DF2DB2}" destId="{FD1BC600-76C6-42A7-AB53-BBDCCEA4927C}" srcOrd="3" destOrd="0" parTransId="{70AF5B6D-59D0-4F7A-8405-26CDCA0B3D5B}" sibTransId="{39026D6A-B5C5-42CB-B851-743D31322A9F}"/>
    <dgm:cxn modelId="{4021B370-3481-47BD-A16C-146FEB9E00D6}" srcId="{439A7116-D63E-49B3-9364-BC9905DF2DB2}" destId="{11AAED2D-A998-4837-ABC0-270917E51F52}" srcOrd="0" destOrd="0" parTransId="{C7F41809-6359-4B3E-8FB8-4ABE804F91E5}" sibTransId="{B9E7B33E-4442-4A8D-9002-DF636126DB50}"/>
    <dgm:cxn modelId="{2C825CCF-DED8-4B6D-B704-EEA3310647CC}" srcId="{439A7116-D63E-49B3-9364-BC9905DF2DB2}" destId="{EC372CE0-D905-4963-8702-F89809C1A105}" srcOrd="2" destOrd="0" parTransId="{8E3CC290-99D5-4850-8C70-807A00F04331}" sibTransId="{10CF9359-B432-487F-8CA7-3E81A4CAD970}"/>
    <dgm:cxn modelId="{E37D781E-5DAE-4EE6-8339-B67BA2C3F79F}" type="presOf" srcId="{FD1BC600-76C6-42A7-AB53-BBDCCEA4927C}" destId="{7753BB24-E120-4381-A6FD-900189F5AEEB}" srcOrd="0" destOrd="0" presId="urn:microsoft.com/office/officeart/2005/8/layout/vList3#1"/>
    <dgm:cxn modelId="{6CC7E27C-6CC9-4F6B-A125-41E4303538C8}" type="presOf" srcId="{11AAED2D-A998-4837-ABC0-270917E51F52}" destId="{F5020299-BDC9-46E6-953B-FAD821DF36B3}" srcOrd="0" destOrd="0" presId="urn:microsoft.com/office/officeart/2005/8/layout/vList3#1"/>
    <dgm:cxn modelId="{7DC41D60-C223-41E2-B83A-00AB4F703144}" type="presOf" srcId="{27094DA8-6F0C-4A25-A8C6-BC4C241583F7}" destId="{9BFE3E3F-B795-4C14-98EA-EA39A524F91A}" srcOrd="0" destOrd="0" presId="urn:microsoft.com/office/officeart/2005/8/layout/vList3#1"/>
    <dgm:cxn modelId="{B971BEA3-8D8A-4764-9A0B-0ADF7D4E3024}" type="presParOf" srcId="{99519E3E-AAA2-4297-94E7-43AD1EA25F26}" destId="{89E46DD3-66EE-4AEE-AD2E-716208F1BF2D}" srcOrd="0" destOrd="0" presId="urn:microsoft.com/office/officeart/2005/8/layout/vList3#1"/>
    <dgm:cxn modelId="{5078F569-BD4D-41B1-940A-ED891B452441}" type="presParOf" srcId="{89E46DD3-66EE-4AEE-AD2E-716208F1BF2D}" destId="{084D3E1F-A6EA-4A38-B050-71E7A615236C}" srcOrd="0" destOrd="0" presId="urn:microsoft.com/office/officeart/2005/8/layout/vList3#1"/>
    <dgm:cxn modelId="{8C75AEF7-92F8-4555-BE77-343C202CAD94}" type="presParOf" srcId="{89E46DD3-66EE-4AEE-AD2E-716208F1BF2D}" destId="{F5020299-BDC9-46E6-953B-FAD821DF36B3}" srcOrd="1" destOrd="0" presId="urn:microsoft.com/office/officeart/2005/8/layout/vList3#1"/>
    <dgm:cxn modelId="{2966F308-5808-4319-B32B-3BC0F64D5C5B}" type="presParOf" srcId="{99519E3E-AAA2-4297-94E7-43AD1EA25F26}" destId="{DDBB57C3-61F8-441C-BE4D-72246DA74AA5}" srcOrd="1" destOrd="0" presId="urn:microsoft.com/office/officeart/2005/8/layout/vList3#1"/>
    <dgm:cxn modelId="{FD66B334-8F01-410E-ACFB-DA77F7F86CA8}" type="presParOf" srcId="{99519E3E-AAA2-4297-94E7-43AD1EA25F26}" destId="{B271F138-E94E-4FB9-95A2-EECDA803006D}" srcOrd="2" destOrd="0" presId="urn:microsoft.com/office/officeart/2005/8/layout/vList3#1"/>
    <dgm:cxn modelId="{DBEB7500-697D-4621-87F0-05F5C327A8F9}" type="presParOf" srcId="{B271F138-E94E-4FB9-95A2-EECDA803006D}" destId="{76CD48BA-F597-468E-AA6B-A2178666363F}" srcOrd="0" destOrd="0" presId="urn:microsoft.com/office/officeart/2005/8/layout/vList3#1"/>
    <dgm:cxn modelId="{4C29A2F7-9A58-4C6B-BDBC-538C24D1A726}" type="presParOf" srcId="{B271F138-E94E-4FB9-95A2-EECDA803006D}" destId="{9BFE3E3F-B795-4C14-98EA-EA39A524F91A}" srcOrd="1" destOrd="0" presId="urn:microsoft.com/office/officeart/2005/8/layout/vList3#1"/>
    <dgm:cxn modelId="{6FA86271-6095-4060-85AB-68B9EAAB7530}" type="presParOf" srcId="{99519E3E-AAA2-4297-94E7-43AD1EA25F26}" destId="{6680264C-A105-4845-A98F-63588D81591F}" srcOrd="3" destOrd="0" presId="urn:microsoft.com/office/officeart/2005/8/layout/vList3#1"/>
    <dgm:cxn modelId="{37361EDF-818B-4453-AFFA-0C43FDC30080}" type="presParOf" srcId="{99519E3E-AAA2-4297-94E7-43AD1EA25F26}" destId="{A152004A-25F4-4EBE-A5CD-5A0704F1E2C6}" srcOrd="4" destOrd="0" presId="urn:microsoft.com/office/officeart/2005/8/layout/vList3#1"/>
    <dgm:cxn modelId="{C85ED174-D20C-4FEA-963A-23CD04EA7913}" type="presParOf" srcId="{A152004A-25F4-4EBE-A5CD-5A0704F1E2C6}" destId="{CDFF75DE-DF5B-493D-8911-C521175012D2}" srcOrd="0" destOrd="0" presId="urn:microsoft.com/office/officeart/2005/8/layout/vList3#1"/>
    <dgm:cxn modelId="{910F22B9-E9E0-4870-9D23-54B76FE1E187}" type="presParOf" srcId="{A152004A-25F4-4EBE-A5CD-5A0704F1E2C6}" destId="{15EB1751-7A10-4982-8D6E-CB779781C867}" srcOrd="1" destOrd="0" presId="urn:microsoft.com/office/officeart/2005/8/layout/vList3#1"/>
    <dgm:cxn modelId="{E1BF566C-02BE-4891-8169-67CAF1389AC4}" type="presParOf" srcId="{99519E3E-AAA2-4297-94E7-43AD1EA25F26}" destId="{9D573053-48A2-4B16-98EB-7C2CC8164307}" srcOrd="5" destOrd="0" presId="urn:microsoft.com/office/officeart/2005/8/layout/vList3#1"/>
    <dgm:cxn modelId="{59F35875-3EA8-4C5D-A022-7959ADB5C3FB}" type="presParOf" srcId="{99519E3E-AAA2-4297-94E7-43AD1EA25F26}" destId="{1FCF7179-DBD2-48B9-AEB2-5F5DD003E3E5}" srcOrd="6" destOrd="0" presId="urn:microsoft.com/office/officeart/2005/8/layout/vList3#1"/>
    <dgm:cxn modelId="{02CDCD94-EB18-434E-B501-022C4BC4007D}" type="presParOf" srcId="{1FCF7179-DBD2-48B9-AEB2-5F5DD003E3E5}" destId="{19941BCC-E4DF-4DA0-8BB9-66B73BCB2917}" srcOrd="0" destOrd="0" presId="urn:microsoft.com/office/officeart/2005/8/layout/vList3#1"/>
    <dgm:cxn modelId="{2D8BFB93-39BB-434B-8779-585195D4303B}" type="presParOf" srcId="{1FCF7179-DBD2-48B9-AEB2-5F5DD003E3E5}" destId="{7753BB24-E120-4381-A6FD-900189F5AEE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7A7EA9-D93D-4603-B67E-20816DA4F40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D818F3-0F62-46D6-BB2A-DB10F69C9E07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Налог на имущество физических лиц</a:t>
          </a:r>
          <a:endParaRPr lang="ru-RU" b="1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gm:t>
    </dgm:pt>
    <dgm:pt modelId="{896B1F3A-2376-4E98-8FC7-1184E3212D5E}" type="parTrans" cxnId="{2DA7666C-0715-4E5C-84AD-04BF7AD233D1}">
      <dgm:prSet/>
      <dgm:spPr/>
      <dgm:t>
        <a:bodyPr/>
        <a:lstStyle/>
        <a:p>
          <a:endParaRPr lang="ru-RU"/>
        </a:p>
      </dgm:t>
    </dgm:pt>
    <dgm:pt modelId="{B3C23B65-FB75-40D0-B0F2-46A89A838EEC}" type="sibTrans" cxnId="{2DA7666C-0715-4E5C-84AD-04BF7AD233D1}">
      <dgm:prSet/>
      <dgm:spPr/>
      <dgm:t>
        <a:bodyPr/>
        <a:lstStyle/>
        <a:p>
          <a:endParaRPr lang="ru-RU"/>
        </a:p>
      </dgm:t>
    </dgm:pt>
    <dgm:pt modelId="{05C9775E-5746-4D75-ADC7-A7A1E54C1375}">
      <dgm:prSet phldrT="[Текст]" custT="1"/>
      <dgm:spPr/>
      <dgm:t>
        <a:bodyPr/>
        <a:lstStyle/>
        <a:p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Решение Совета депутатов г.о. Электросталь от 18.11.2014 № 396/74 (в ред. от  19.12.2018) "Об установлении налога на имущество физических лиц", Налоговый Кодекс Российской Федерации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254A1649-7D80-4A7B-8EE0-29B45304F0D9}" type="parTrans" cxnId="{31ED48A4-2B8F-4D4E-9E60-22BCE3E08A70}">
      <dgm:prSet/>
      <dgm:spPr/>
      <dgm:t>
        <a:bodyPr/>
        <a:lstStyle/>
        <a:p>
          <a:endParaRPr lang="ru-RU"/>
        </a:p>
      </dgm:t>
    </dgm:pt>
    <dgm:pt modelId="{75F7CDD5-7D1B-41D9-AF98-2DEF36E494D8}" type="sibTrans" cxnId="{31ED48A4-2B8F-4D4E-9E60-22BCE3E08A70}">
      <dgm:prSet/>
      <dgm:spPr/>
      <dgm:t>
        <a:bodyPr/>
        <a:lstStyle/>
        <a:p>
          <a:endParaRPr lang="ru-RU"/>
        </a:p>
      </dgm:t>
    </dgm:pt>
    <dgm:pt modelId="{E1013E3B-F332-4945-B968-F968187CBC6D}">
      <dgm:prSet phldrT="[Текст]" custT="1"/>
      <dgm:spPr/>
      <dgm:t>
        <a:bodyPr/>
        <a:lstStyle/>
        <a:p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Ставки налога: если кадастровая стоимость объекта не превышает 300 млн. руб. – 0,1% для квартир и комнат,  для жилых домов, расположенных на землях населенных пунктов в черте городского округа Электросталь; 0,3% для жилых домов, расположенных на территории населенного пункта город Электросталь Московской области, для объектов незавершенного строительства в случае строительства жилого дома, для единых недвижимых комплексов с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хотя-бы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 одним жилым домом, для гаража и </a:t>
          </a:r>
          <a:r>
            <a:rPr lang="ru-RU" sz="1050" dirty="0" err="1" smtClean="0">
              <a:latin typeface="Times New Roman" pitchFamily="18" charset="0"/>
              <a:cs typeface="Times New Roman" pitchFamily="18" charset="0"/>
            </a:rPr>
            <a:t>машиноместа</a:t>
          </a:r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, для строений для ведения личного подсобного хозяйства с площадью до 50 кв.м. ; 0,5% в отношении прочих объектов налогообложения стоимостью до 300 млн. руб.; 2% для объектов стоимостью выше 300 млн. руб.</a:t>
          </a:r>
          <a:endParaRPr lang="ru-RU" sz="1050" dirty="0">
            <a:latin typeface="Times New Roman" pitchFamily="18" charset="0"/>
            <a:cs typeface="Times New Roman" pitchFamily="18" charset="0"/>
          </a:endParaRPr>
        </a:p>
      </dgm:t>
    </dgm:pt>
    <dgm:pt modelId="{FAFE6F6B-1432-4817-8955-A037726914E8}" type="parTrans" cxnId="{3022031C-5738-4BCE-9B44-582E5A0DE950}">
      <dgm:prSet/>
      <dgm:spPr/>
      <dgm:t>
        <a:bodyPr/>
        <a:lstStyle/>
        <a:p>
          <a:endParaRPr lang="ru-RU"/>
        </a:p>
      </dgm:t>
    </dgm:pt>
    <dgm:pt modelId="{E27918A0-E331-4736-B608-F7AA001DB375}" type="sibTrans" cxnId="{3022031C-5738-4BCE-9B44-582E5A0DE950}">
      <dgm:prSet/>
      <dgm:spPr/>
      <dgm:t>
        <a:bodyPr/>
        <a:lstStyle/>
        <a:p>
          <a:endParaRPr lang="ru-RU"/>
        </a:p>
      </dgm:t>
    </dgm:pt>
    <dgm:pt modelId="{D5B1FE89-07B7-4F90-8D17-29D973800876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b="1" dirty="0" smtClean="0">
              <a:ln>
                <a:solidFill>
                  <a:srgbClr val="FF0000"/>
                </a:solidFill>
              </a:ln>
              <a:solidFill>
                <a:schemeClr val="bg2">
                  <a:lumMod val="50000"/>
                </a:schemeClr>
              </a:solidFill>
            </a:rPr>
            <a:t>Земельный налог</a:t>
          </a:r>
          <a:endParaRPr lang="ru-RU" b="1" dirty="0">
            <a:ln>
              <a:solidFill>
                <a:srgbClr val="FF0000"/>
              </a:solidFill>
            </a:ln>
            <a:solidFill>
              <a:schemeClr val="bg2">
                <a:lumMod val="50000"/>
              </a:schemeClr>
            </a:solidFill>
          </a:endParaRPr>
        </a:p>
      </dgm:t>
    </dgm:pt>
    <dgm:pt modelId="{76CD3EFD-5E6C-4974-92FD-21BA9274EC89}" type="parTrans" cxnId="{5528EE19-9178-4205-8619-CF4F81914AB2}">
      <dgm:prSet/>
      <dgm:spPr/>
      <dgm:t>
        <a:bodyPr/>
        <a:lstStyle/>
        <a:p>
          <a:endParaRPr lang="ru-RU"/>
        </a:p>
      </dgm:t>
    </dgm:pt>
    <dgm:pt modelId="{E01B11BD-3EC8-4CA8-97CD-79256556628D}" type="sibTrans" cxnId="{5528EE19-9178-4205-8619-CF4F81914AB2}">
      <dgm:prSet/>
      <dgm:spPr/>
      <dgm:t>
        <a:bodyPr/>
        <a:lstStyle/>
        <a:p>
          <a:endParaRPr lang="ru-RU"/>
        </a:p>
      </dgm:t>
    </dgm:pt>
    <dgm:pt modelId="{6E933F4A-9EA1-4D10-AC01-3A66390589B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Решение Совета депутатов г.о. Электросталь от 31.10.2017 № 216/37 (в ред. от 24.10.2018) "Об установлении земельного налога", Налоговый Кодекс Российской Федерации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1082531-6D85-42B4-B114-7A9F95C06E6F}" type="parTrans" cxnId="{7DCD7D73-AAB2-4677-93FA-9E7FCDB97A65}">
      <dgm:prSet/>
      <dgm:spPr/>
      <dgm:t>
        <a:bodyPr/>
        <a:lstStyle/>
        <a:p>
          <a:endParaRPr lang="ru-RU"/>
        </a:p>
      </dgm:t>
    </dgm:pt>
    <dgm:pt modelId="{A4906222-ED61-4F87-B124-975DE37DB535}" type="sibTrans" cxnId="{7DCD7D73-AAB2-4677-93FA-9E7FCDB97A65}">
      <dgm:prSet/>
      <dgm:spPr/>
      <dgm:t>
        <a:bodyPr/>
        <a:lstStyle/>
        <a:p>
          <a:endParaRPr lang="ru-RU"/>
        </a:p>
      </dgm:t>
    </dgm:pt>
    <dgm:pt modelId="{F4956329-733C-416A-B56D-920242BA01B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Ставки налога: 0,3% стоимости земельного участка, занятого жилищным фондом, используемого для индивидуального жилищного строительства, занятым жилищным фондом, гаражными кооперативами и используемыми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сельхозугодьями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черте города; 1,5% в отношении  неиспользуемых сельхозугодий в черте города и иных земельных участков.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0664A51-C3AC-4443-9CD7-1F8202544812}" type="parTrans" cxnId="{7C78595F-D2BC-43EC-A1BE-6986CED32D5E}">
      <dgm:prSet/>
      <dgm:spPr/>
      <dgm:t>
        <a:bodyPr/>
        <a:lstStyle/>
        <a:p>
          <a:endParaRPr lang="ru-RU"/>
        </a:p>
      </dgm:t>
    </dgm:pt>
    <dgm:pt modelId="{122E1CB3-98C7-4C62-8D05-604913828622}" type="sibTrans" cxnId="{7C78595F-D2BC-43EC-A1BE-6986CED32D5E}">
      <dgm:prSet/>
      <dgm:spPr/>
      <dgm:t>
        <a:bodyPr/>
        <a:lstStyle/>
        <a:p>
          <a:endParaRPr lang="ru-RU"/>
        </a:p>
      </dgm:t>
    </dgm:pt>
    <dgm:pt modelId="{0D8435DF-FBC6-4A74-922B-96052185B3DA}">
      <dgm:prSet phldrT="[Текст]"/>
      <dgm:spPr/>
      <dgm:t>
        <a:bodyPr/>
        <a:lstStyle/>
        <a:p>
          <a:endParaRPr lang="ru-RU" dirty="0"/>
        </a:p>
      </dgm:t>
    </dgm:pt>
    <dgm:pt modelId="{B97B8445-2DCA-4906-9FAB-48D74FB59657}" type="parTrans" cxnId="{5B7B30FE-7AD7-4CF8-9F0A-EF2FA3458A26}">
      <dgm:prSet/>
      <dgm:spPr/>
      <dgm:t>
        <a:bodyPr/>
        <a:lstStyle/>
        <a:p>
          <a:endParaRPr lang="ru-RU"/>
        </a:p>
      </dgm:t>
    </dgm:pt>
    <dgm:pt modelId="{3948F96B-39A4-41B5-8F38-13BFF6C49C09}" type="sibTrans" cxnId="{5B7B30FE-7AD7-4CF8-9F0A-EF2FA3458A26}">
      <dgm:prSet/>
      <dgm:spPr/>
      <dgm:t>
        <a:bodyPr/>
        <a:lstStyle/>
        <a:p>
          <a:endParaRPr lang="ru-RU"/>
        </a:p>
      </dgm:t>
    </dgm:pt>
    <dgm:pt modelId="{1C74ED12-D126-43AB-8D39-1E58A965C21A}" type="pres">
      <dgm:prSet presAssocID="{A97A7EA9-D93D-4603-B67E-20816DA4F40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60AEE1-3765-4AB7-9F2F-7F85508F7A67}" type="pres">
      <dgm:prSet presAssocID="{99D818F3-0F62-46D6-BB2A-DB10F69C9E07}" presName="linNode" presStyleCnt="0"/>
      <dgm:spPr/>
    </dgm:pt>
    <dgm:pt modelId="{AF377D4C-3033-43F6-A6C9-0A250F1D318E}" type="pres">
      <dgm:prSet presAssocID="{99D818F3-0F62-46D6-BB2A-DB10F69C9E0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4C8C3-87AA-49AD-9FD5-45CD644F2B33}" type="pres">
      <dgm:prSet presAssocID="{99D818F3-0F62-46D6-BB2A-DB10F69C9E07}" presName="childShp" presStyleLbl="bgAccFollowNode1" presStyleIdx="0" presStyleCnt="2" custScaleX="188297" custScaleY="107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104AD-BBA3-4E34-9A26-E5E7C350B2B2}" type="pres">
      <dgm:prSet presAssocID="{B3C23B65-FB75-40D0-B0F2-46A89A838EEC}" presName="spacing" presStyleCnt="0"/>
      <dgm:spPr/>
    </dgm:pt>
    <dgm:pt modelId="{537E1106-D72C-428D-942A-13C31B75AEEC}" type="pres">
      <dgm:prSet presAssocID="{D5B1FE89-07B7-4F90-8D17-29D973800876}" presName="linNode" presStyleCnt="0"/>
      <dgm:spPr/>
    </dgm:pt>
    <dgm:pt modelId="{7C6F495E-58D4-448F-9917-B28A67E79253}" type="pres">
      <dgm:prSet presAssocID="{D5B1FE89-07B7-4F90-8D17-29D973800876}" presName="parentShp" presStyleLbl="node1" presStyleIdx="1" presStyleCnt="2" custScaleX="101661" custLinFactNeighborX="3953" custLinFactNeighborY="19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23A0D-242A-4B01-8FC8-4A806591D45A}" type="pres">
      <dgm:prSet presAssocID="{D5B1FE89-07B7-4F90-8D17-29D973800876}" presName="childShp" presStyleLbl="bgAccFollowNode1" presStyleIdx="1" presStyleCnt="2" custScaleX="197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66ABE5-2377-439F-B7A6-F424C5BE8B80}" type="presOf" srcId="{E1013E3B-F332-4945-B968-F968187CBC6D}" destId="{9BD4C8C3-87AA-49AD-9FD5-45CD644F2B33}" srcOrd="0" destOrd="1" presId="urn:microsoft.com/office/officeart/2005/8/layout/vList6"/>
    <dgm:cxn modelId="{7C78595F-D2BC-43EC-A1BE-6986CED32D5E}" srcId="{D5B1FE89-07B7-4F90-8D17-29D973800876}" destId="{F4956329-733C-416A-B56D-920242BA01B4}" srcOrd="1" destOrd="0" parTransId="{50664A51-C3AC-4443-9CD7-1F8202544812}" sibTransId="{122E1CB3-98C7-4C62-8D05-604913828622}"/>
    <dgm:cxn modelId="{5B7B30FE-7AD7-4CF8-9F0A-EF2FA3458A26}" srcId="{D5B1FE89-07B7-4F90-8D17-29D973800876}" destId="{0D8435DF-FBC6-4A74-922B-96052185B3DA}" srcOrd="2" destOrd="0" parTransId="{B97B8445-2DCA-4906-9FAB-48D74FB59657}" sibTransId="{3948F96B-39A4-41B5-8F38-13BFF6C49C09}"/>
    <dgm:cxn modelId="{4D0B8BAB-6F0A-4C60-A235-1EC8710D184E}" type="presOf" srcId="{0D8435DF-FBC6-4A74-922B-96052185B3DA}" destId="{9D723A0D-242A-4B01-8FC8-4A806591D45A}" srcOrd="0" destOrd="2" presId="urn:microsoft.com/office/officeart/2005/8/layout/vList6"/>
    <dgm:cxn modelId="{8715A506-43E7-4413-8E91-557A83625914}" type="presOf" srcId="{A97A7EA9-D93D-4603-B67E-20816DA4F406}" destId="{1C74ED12-D126-43AB-8D39-1E58A965C21A}" srcOrd="0" destOrd="0" presId="urn:microsoft.com/office/officeart/2005/8/layout/vList6"/>
    <dgm:cxn modelId="{8E1CB5C4-49E5-43BB-BF11-99AA0BACE1BA}" type="presOf" srcId="{D5B1FE89-07B7-4F90-8D17-29D973800876}" destId="{7C6F495E-58D4-448F-9917-B28A67E79253}" srcOrd="0" destOrd="0" presId="urn:microsoft.com/office/officeart/2005/8/layout/vList6"/>
    <dgm:cxn modelId="{31ED48A4-2B8F-4D4E-9E60-22BCE3E08A70}" srcId="{99D818F3-0F62-46D6-BB2A-DB10F69C9E07}" destId="{05C9775E-5746-4D75-ADC7-A7A1E54C1375}" srcOrd="0" destOrd="0" parTransId="{254A1649-7D80-4A7B-8EE0-29B45304F0D9}" sibTransId="{75F7CDD5-7D1B-41D9-AF98-2DEF36E494D8}"/>
    <dgm:cxn modelId="{5528EE19-9178-4205-8619-CF4F81914AB2}" srcId="{A97A7EA9-D93D-4603-B67E-20816DA4F406}" destId="{D5B1FE89-07B7-4F90-8D17-29D973800876}" srcOrd="1" destOrd="0" parTransId="{76CD3EFD-5E6C-4974-92FD-21BA9274EC89}" sibTransId="{E01B11BD-3EC8-4CA8-97CD-79256556628D}"/>
    <dgm:cxn modelId="{8CD6DEB0-24E0-4A8E-8B8C-93412044D271}" type="presOf" srcId="{05C9775E-5746-4D75-ADC7-A7A1E54C1375}" destId="{9BD4C8C3-87AA-49AD-9FD5-45CD644F2B33}" srcOrd="0" destOrd="0" presId="urn:microsoft.com/office/officeart/2005/8/layout/vList6"/>
    <dgm:cxn modelId="{BC885A88-5D2F-4DD0-9639-E13503792B16}" type="presOf" srcId="{F4956329-733C-416A-B56D-920242BA01B4}" destId="{9D723A0D-242A-4B01-8FC8-4A806591D45A}" srcOrd="0" destOrd="1" presId="urn:microsoft.com/office/officeart/2005/8/layout/vList6"/>
    <dgm:cxn modelId="{7DCD7D73-AAB2-4677-93FA-9E7FCDB97A65}" srcId="{D5B1FE89-07B7-4F90-8D17-29D973800876}" destId="{6E933F4A-9EA1-4D10-AC01-3A66390589BB}" srcOrd="0" destOrd="0" parTransId="{B1082531-6D85-42B4-B114-7A9F95C06E6F}" sibTransId="{A4906222-ED61-4F87-B124-975DE37DB535}"/>
    <dgm:cxn modelId="{3022031C-5738-4BCE-9B44-582E5A0DE950}" srcId="{99D818F3-0F62-46D6-BB2A-DB10F69C9E07}" destId="{E1013E3B-F332-4945-B968-F968187CBC6D}" srcOrd="1" destOrd="0" parTransId="{FAFE6F6B-1432-4817-8955-A037726914E8}" sibTransId="{E27918A0-E331-4736-B608-F7AA001DB375}"/>
    <dgm:cxn modelId="{2DA7666C-0715-4E5C-84AD-04BF7AD233D1}" srcId="{A97A7EA9-D93D-4603-B67E-20816DA4F406}" destId="{99D818F3-0F62-46D6-BB2A-DB10F69C9E07}" srcOrd="0" destOrd="0" parTransId="{896B1F3A-2376-4E98-8FC7-1184E3212D5E}" sibTransId="{B3C23B65-FB75-40D0-B0F2-46A89A838EEC}"/>
    <dgm:cxn modelId="{DC0F82C4-283D-4A6C-BDFD-4333D3993391}" type="presOf" srcId="{6E933F4A-9EA1-4D10-AC01-3A66390589BB}" destId="{9D723A0D-242A-4B01-8FC8-4A806591D45A}" srcOrd="0" destOrd="0" presId="urn:microsoft.com/office/officeart/2005/8/layout/vList6"/>
    <dgm:cxn modelId="{1E5CFDF8-6E24-47D9-BEE6-C54D3E044D2C}" type="presOf" srcId="{99D818F3-0F62-46D6-BB2A-DB10F69C9E07}" destId="{AF377D4C-3033-43F6-A6C9-0A250F1D318E}" srcOrd="0" destOrd="0" presId="urn:microsoft.com/office/officeart/2005/8/layout/vList6"/>
    <dgm:cxn modelId="{91E4F11E-214F-43EF-84F5-03701494969C}" type="presParOf" srcId="{1C74ED12-D126-43AB-8D39-1E58A965C21A}" destId="{5F60AEE1-3765-4AB7-9F2F-7F85508F7A67}" srcOrd="0" destOrd="0" presId="urn:microsoft.com/office/officeart/2005/8/layout/vList6"/>
    <dgm:cxn modelId="{994A5770-026E-453D-A88A-94F7EAF260EE}" type="presParOf" srcId="{5F60AEE1-3765-4AB7-9F2F-7F85508F7A67}" destId="{AF377D4C-3033-43F6-A6C9-0A250F1D318E}" srcOrd="0" destOrd="0" presId="urn:microsoft.com/office/officeart/2005/8/layout/vList6"/>
    <dgm:cxn modelId="{9AFC09A9-D467-4B3D-ACEC-AD15CD9B9FEF}" type="presParOf" srcId="{5F60AEE1-3765-4AB7-9F2F-7F85508F7A67}" destId="{9BD4C8C3-87AA-49AD-9FD5-45CD644F2B33}" srcOrd="1" destOrd="0" presId="urn:microsoft.com/office/officeart/2005/8/layout/vList6"/>
    <dgm:cxn modelId="{90E6A32D-2C1D-463C-BC6D-0834FF61E254}" type="presParOf" srcId="{1C74ED12-D126-43AB-8D39-1E58A965C21A}" destId="{AEA104AD-BBA3-4E34-9A26-E5E7C350B2B2}" srcOrd="1" destOrd="0" presId="urn:microsoft.com/office/officeart/2005/8/layout/vList6"/>
    <dgm:cxn modelId="{830AC855-0823-47CC-9E4F-42D2450EBD43}" type="presParOf" srcId="{1C74ED12-D126-43AB-8D39-1E58A965C21A}" destId="{537E1106-D72C-428D-942A-13C31B75AEEC}" srcOrd="2" destOrd="0" presId="urn:microsoft.com/office/officeart/2005/8/layout/vList6"/>
    <dgm:cxn modelId="{1C68BB26-400F-4380-BD27-0C122FA4CC1C}" type="presParOf" srcId="{537E1106-D72C-428D-942A-13C31B75AEEC}" destId="{7C6F495E-58D4-448F-9917-B28A67E79253}" srcOrd="0" destOrd="0" presId="urn:microsoft.com/office/officeart/2005/8/layout/vList6"/>
    <dgm:cxn modelId="{2551B821-65F3-43CC-8995-05631A6ECB1F}" type="presParOf" srcId="{537E1106-D72C-428D-942A-13C31B75AEEC}" destId="{9D723A0D-242A-4B01-8FC8-4A806591D45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DD1F14-039D-4DA1-AA81-57D16E00ABC1}" type="doc">
      <dgm:prSet loTypeId="urn:microsoft.com/office/officeart/2005/8/layout/vProcess5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D519C-4F77-44B6-8F3C-3610E02C2509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Бюджетные и автономные учреждения</a:t>
          </a:r>
          <a:endParaRPr lang="ru-RU" sz="14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2773007-E2A4-4E11-9C47-FAC154C2B505}" type="parTrans" cxnId="{D5C4E50E-674A-4943-9E86-BD428124D0C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331650C-BD76-4D8D-8DBE-C6B56D289BB4}" type="sibTrans" cxnId="{D5C4E50E-674A-4943-9E86-BD428124D0C6}">
      <dgm:prSet custT="1"/>
      <dgm:spPr>
        <a:noFill/>
        <a:ln>
          <a:noFill/>
        </a:ln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DD99855-2F96-48DB-AFAA-994DEB50DFA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городском округе ведут свою деятельность 88 таких учреждений;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5FF618A-8C31-4FAB-AC2A-3EF7EB5539E2}" type="parTrans" cxnId="{25289E1C-6D59-4D42-A9D1-57A4ACDF4E6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D920D2F-1333-4A02-B9A9-DDA504666D49}" type="sibTrans" cxnId="{25289E1C-6D59-4D42-A9D1-57A4ACDF4E6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15909CB-94AE-41B8-8727-70EF445A915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Представляют собой учреждения, созданные для предоставления услуг населению города и для обеспечения таких учреждений;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DD02DF2-2BF4-42C3-8078-1DDF167EB63C}" type="parTrans" cxnId="{15DACACD-0302-4045-8AB9-8DDA60DDC75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9773ADE-6385-4FFF-B769-342AD7F5FB9E}" type="sibTrans" cxnId="{15DACACD-0302-4045-8AB9-8DDA60DDC75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5674316-79B7-424F-9CF0-8690A858935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Казенные учреждения</a:t>
          </a:r>
          <a:endParaRPr lang="ru-RU" sz="14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587C9EE-59C5-4E5B-B44F-BC9F031E83BF}" type="parTrans" cxnId="{B0AE98D6-B439-47EA-B6B4-0CD23AF18EB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ED9CC6D-90AE-4A9E-9257-0DB270CAF5AB}" type="sibTrans" cxnId="{B0AE98D6-B439-47EA-B6B4-0CD23AF18EB7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547751B-8091-45E9-A7F1-C61E393B33F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городском округе ведут свою деятельность 5 таких учреждений;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F947131-428E-4645-AFF2-09A3F5740A23}" type="parTrans" cxnId="{93908C22-BBA4-4D02-918A-ABC300C833F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66F9C1A-7CE8-4C42-835F-97069DA2DD32}" type="sibTrans" cxnId="{93908C22-BBA4-4D02-918A-ABC300C833F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8D51D4F-4312-4779-AE69-81FB8533654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Представляют собой учреждения, созданные для исполнения отдельных полномочий органов власти;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541E986-4D63-417D-A3C8-1E2A1B3F6595}" type="parTrans" cxnId="{3C4ABD09-764D-49F9-A3D5-12FE4CEC851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4C7DDC4-38BD-4893-A31B-3468971480DF}" type="sibTrans" cxnId="{3C4ABD09-764D-49F9-A3D5-12FE4CEC851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ED3729B-672B-414A-BDD7-8F27B3F5A930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городском округе насчитывается 66 учреждений сферы образования, 12 учреждений культурно-просветительской сферы, 9 учреждений спорта и 1 учреждение сферы ЖКХ.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EDDB66-2EC1-4F95-9610-9AE28AF5E79A}" type="parTrans" cxnId="{5EECA3D1-A9D3-47E4-A5EC-F89FFC9E00D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DE97ED5-9C76-40AA-98D2-A171E22527A8}" type="sibTrans" cxnId="{5EECA3D1-A9D3-47E4-A5EC-F89FFC9E00D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9353B84-05A2-46E7-BAC0-827B11ADDB0C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 этому виду учреждений относятся: Аварийно-спасательная служба, Многофункциональный центр по предоставлению государственных и муниципальных услуг, Департамент по развитию промышленности, инвестиционной политике и рекламе и другие учреждения.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5961167-AC10-4BBC-9BA1-7E579074931D}" type="parTrans" cxnId="{C674D6BF-E348-4376-9B78-B022B7D2CDA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1702D23-AD68-4BAB-8851-9D5A2F6F76C7}" type="sibTrans" cxnId="{C674D6BF-E348-4376-9B78-B022B7D2CDA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828079E-4A47-45BE-869A-D24032D0D606}" type="pres">
      <dgm:prSet presAssocID="{F0DD1F14-039D-4DA1-AA81-57D16E00ABC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3D6DC7-A738-4B59-B7EE-E2B91E2C4C1B}" type="pres">
      <dgm:prSet presAssocID="{F0DD1F14-039D-4DA1-AA81-57D16E00ABC1}" presName="dummyMaxCanvas" presStyleCnt="0">
        <dgm:presLayoutVars/>
      </dgm:prSet>
      <dgm:spPr/>
    </dgm:pt>
    <dgm:pt modelId="{E0EB2F38-4B73-4D02-9BD6-52F3C55FE274}" type="pres">
      <dgm:prSet presAssocID="{F0DD1F14-039D-4DA1-AA81-57D16E00ABC1}" presName="TwoNodes_1" presStyleLbl="node1" presStyleIdx="0" presStyleCnt="2" custScaleY="112131" custLinFactNeighborX="2337" custLinFactNeighborY="1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17CED-8A91-4BC3-AB2A-A455E92D8FF1}" type="pres">
      <dgm:prSet presAssocID="{F0DD1F14-039D-4DA1-AA81-57D16E00ABC1}" presName="TwoNodes_2" presStyleLbl="node1" presStyleIdx="1" presStyleCnt="2" custScaleY="115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3ACE1-C2E7-4495-91B7-9A273D807BC8}" type="pres">
      <dgm:prSet presAssocID="{F0DD1F14-039D-4DA1-AA81-57D16E00ABC1}" presName="TwoConn_1-2" presStyleLbl="fgAccFollowNode1" presStyleIdx="0" presStyleCnt="1" custAng="21256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11871-D02E-4B0A-AF12-7191DF064251}" type="pres">
      <dgm:prSet presAssocID="{F0DD1F14-039D-4DA1-AA81-57D16E00ABC1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70DD7-A1A8-40E0-9422-DDCB0535682D}" type="pres">
      <dgm:prSet presAssocID="{F0DD1F14-039D-4DA1-AA81-57D16E00ABC1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29F340-6BDD-4EBF-939B-2C565D07741F}" type="presOf" srcId="{4DD99855-2F96-48DB-AFAA-994DEB50DFAB}" destId="{8C011871-D02E-4B0A-AF12-7191DF064251}" srcOrd="1" destOrd="1" presId="urn:microsoft.com/office/officeart/2005/8/layout/vProcess5"/>
    <dgm:cxn modelId="{FD9AA20F-5B17-4A3F-997B-737813856AF7}" type="presOf" srcId="{6547751B-8091-45E9-A7F1-C61E393B33FC}" destId="{51870DD7-A1A8-40E0-9422-DDCB0535682D}" srcOrd="1" destOrd="1" presId="urn:microsoft.com/office/officeart/2005/8/layout/vProcess5"/>
    <dgm:cxn modelId="{B216EE8A-D589-4354-9B2D-0A9A7815A2CB}" type="presOf" srcId="{F9353B84-05A2-46E7-BAC0-827B11ADDB0C}" destId="{D1317CED-8A91-4BC3-AB2A-A455E92D8FF1}" srcOrd="0" destOrd="3" presId="urn:microsoft.com/office/officeart/2005/8/layout/vProcess5"/>
    <dgm:cxn modelId="{2297BDDE-F5BE-4512-8779-739AE9514C78}" type="presOf" srcId="{6547751B-8091-45E9-A7F1-C61E393B33FC}" destId="{D1317CED-8A91-4BC3-AB2A-A455E92D8FF1}" srcOrd="0" destOrd="1" presId="urn:microsoft.com/office/officeart/2005/8/layout/vProcess5"/>
    <dgm:cxn modelId="{05EE5C08-986E-488A-825E-CD99D258DBC4}" type="presOf" srcId="{F0DD1F14-039D-4DA1-AA81-57D16E00ABC1}" destId="{E828079E-4A47-45BE-869A-D24032D0D606}" srcOrd="0" destOrd="0" presId="urn:microsoft.com/office/officeart/2005/8/layout/vProcess5"/>
    <dgm:cxn modelId="{25289E1C-6D59-4D42-A9D1-57A4ACDF4E64}" srcId="{B2FD519C-4F77-44B6-8F3C-3610E02C2509}" destId="{4DD99855-2F96-48DB-AFAA-994DEB50DFAB}" srcOrd="0" destOrd="0" parTransId="{F5FF618A-8C31-4FAB-AC2A-3EF7EB5539E2}" sibTransId="{ED920D2F-1333-4A02-B9A9-DDA504666D49}"/>
    <dgm:cxn modelId="{3C4ABD09-764D-49F9-A3D5-12FE4CEC8516}" srcId="{65674316-79B7-424F-9CF0-8690A858935A}" destId="{38D51D4F-4312-4779-AE69-81FB8533654F}" srcOrd="1" destOrd="0" parTransId="{4541E986-4D63-417D-A3C8-1E2A1B3F6595}" sibTransId="{F4C7DDC4-38BD-4893-A31B-3468971480DF}"/>
    <dgm:cxn modelId="{5B7B69F1-5180-4DE4-8014-B6B12CF3E48D}" type="presOf" srcId="{F9353B84-05A2-46E7-BAC0-827B11ADDB0C}" destId="{51870DD7-A1A8-40E0-9422-DDCB0535682D}" srcOrd="1" destOrd="3" presId="urn:microsoft.com/office/officeart/2005/8/layout/vProcess5"/>
    <dgm:cxn modelId="{D5C4E50E-674A-4943-9E86-BD428124D0C6}" srcId="{F0DD1F14-039D-4DA1-AA81-57D16E00ABC1}" destId="{B2FD519C-4F77-44B6-8F3C-3610E02C2509}" srcOrd="0" destOrd="0" parTransId="{02773007-E2A4-4E11-9C47-FAC154C2B505}" sibTransId="{5331650C-BD76-4D8D-8DBE-C6B56D289BB4}"/>
    <dgm:cxn modelId="{93908C22-BBA4-4D02-918A-ABC300C833F3}" srcId="{65674316-79B7-424F-9CF0-8690A858935A}" destId="{6547751B-8091-45E9-A7F1-C61E393B33FC}" srcOrd="0" destOrd="0" parTransId="{FF947131-428E-4645-AFF2-09A3F5740A23}" sibTransId="{266F9C1A-7CE8-4C42-835F-97069DA2DD32}"/>
    <dgm:cxn modelId="{B0AE98D6-B439-47EA-B6B4-0CD23AF18EB7}" srcId="{F0DD1F14-039D-4DA1-AA81-57D16E00ABC1}" destId="{65674316-79B7-424F-9CF0-8690A858935A}" srcOrd="1" destOrd="0" parTransId="{0587C9EE-59C5-4E5B-B44F-BC9F031E83BF}" sibTransId="{3ED9CC6D-90AE-4A9E-9257-0DB270CAF5AB}"/>
    <dgm:cxn modelId="{C674D6BF-E348-4376-9B78-B022B7D2CDAA}" srcId="{65674316-79B7-424F-9CF0-8690A858935A}" destId="{F9353B84-05A2-46E7-BAC0-827B11ADDB0C}" srcOrd="2" destOrd="0" parTransId="{45961167-AC10-4BBC-9BA1-7E579074931D}" sibTransId="{01702D23-AD68-4BAB-8851-9D5A2F6F76C7}"/>
    <dgm:cxn modelId="{7E4ABF52-512F-4C6B-95D3-3735C1B5B12A}" type="presOf" srcId="{38D51D4F-4312-4779-AE69-81FB8533654F}" destId="{D1317CED-8A91-4BC3-AB2A-A455E92D8FF1}" srcOrd="0" destOrd="2" presId="urn:microsoft.com/office/officeart/2005/8/layout/vProcess5"/>
    <dgm:cxn modelId="{660F7166-D62F-47F3-8C01-4F08DCA90BAA}" type="presOf" srcId="{B2FD519C-4F77-44B6-8F3C-3610E02C2509}" destId="{8C011871-D02E-4B0A-AF12-7191DF064251}" srcOrd="1" destOrd="0" presId="urn:microsoft.com/office/officeart/2005/8/layout/vProcess5"/>
    <dgm:cxn modelId="{96726772-5282-4CF3-9F9E-BDCEF0E797C8}" type="presOf" srcId="{4DD99855-2F96-48DB-AFAA-994DEB50DFAB}" destId="{E0EB2F38-4B73-4D02-9BD6-52F3C55FE274}" srcOrd="0" destOrd="1" presId="urn:microsoft.com/office/officeart/2005/8/layout/vProcess5"/>
    <dgm:cxn modelId="{3E0DC2D5-017F-40DB-B198-A495F43BEA45}" type="presOf" srcId="{0ED3729B-672B-414A-BDD7-8F27B3F5A930}" destId="{8C011871-D02E-4B0A-AF12-7191DF064251}" srcOrd="1" destOrd="3" presId="urn:microsoft.com/office/officeart/2005/8/layout/vProcess5"/>
    <dgm:cxn modelId="{E7E371CD-7B0B-4AD0-B0B5-060CB74EDC7C}" type="presOf" srcId="{F15909CB-94AE-41B8-8727-70EF445A915D}" destId="{8C011871-D02E-4B0A-AF12-7191DF064251}" srcOrd="1" destOrd="2" presId="urn:microsoft.com/office/officeart/2005/8/layout/vProcess5"/>
    <dgm:cxn modelId="{921EAD03-A6F6-4CFA-8622-0373FB7E6464}" type="presOf" srcId="{5331650C-BD76-4D8D-8DBE-C6B56D289BB4}" destId="{9213ACE1-C2E7-4495-91B7-9A273D807BC8}" srcOrd="0" destOrd="0" presId="urn:microsoft.com/office/officeart/2005/8/layout/vProcess5"/>
    <dgm:cxn modelId="{EBB11F12-4EAA-42CC-A576-4C4637535323}" type="presOf" srcId="{B2FD519C-4F77-44B6-8F3C-3610E02C2509}" destId="{E0EB2F38-4B73-4D02-9BD6-52F3C55FE274}" srcOrd="0" destOrd="0" presId="urn:microsoft.com/office/officeart/2005/8/layout/vProcess5"/>
    <dgm:cxn modelId="{5EECA3D1-A9D3-47E4-A5EC-F89FFC9E00DD}" srcId="{B2FD519C-4F77-44B6-8F3C-3610E02C2509}" destId="{0ED3729B-672B-414A-BDD7-8F27B3F5A930}" srcOrd="2" destOrd="0" parTransId="{43EDDB66-2EC1-4F95-9610-9AE28AF5E79A}" sibTransId="{6DE97ED5-9C76-40AA-98D2-A171E22527A8}"/>
    <dgm:cxn modelId="{15DACACD-0302-4045-8AB9-8DDA60DDC75B}" srcId="{B2FD519C-4F77-44B6-8F3C-3610E02C2509}" destId="{F15909CB-94AE-41B8-8727-70EF445A915D}" srcOrd="1" destOrd="0" parTransId="{8DD02DF2-2BF4-42C3-8078-1DDF167EB63C}" sibTransId="{19773ADE-6385-4FFF-B769-342AD7F5FB9E}"/>
    <dgm:cxn modelId="{65EFFAD4-8CA2-401C-B1D7-E2B6E2ADFBB3}" type="presOf" srcId="{65674316-79B7-424F-9CF0-8690A858935A}" destId="{D1317CED-8A91-4BC3-AB2A-A455E92D8FF1}" srcOrd="0" destOrd="0" presId="urn:microsoft.com/office/officeart/2005/8/layout/vProcess5"/>
    <dgm:cxn modelId="{49969916-C263-4719-A738-4F4E42640E7B}" type="presOf" srcId="{65674316-79B7-424F-9CF0-8690A858935A}" destId="{51870DD7-A1A8-40E0-9422-DDCB0535682D}" srcOrd="1" destOrd="0" presId="urn:microsoft.com/office/officeart/2005/8/layout/vProcess5"/>
    <dgm:cxn modelId="{2D5D5C7A-8E10-4848-A6AE-8B5C7FDCC855}" type="presOf" srcId="{F15909CB-94AE-41B8-8727-70EF445A915D}" destId="{E0EB2F38-4B73-4D02-9BD6-52F3C55FE274}" srcOrd="0" destOrd="2" presId="urn:microsoft.com/office/officeart/2005/8/layout/vProcess5"/>
    <dgm:cxn modelId="{A3A0ADE9-5F90-4B85-B85D-772DDF4710BC}" type="presOf" srcId="{0ED3729B-672B-414A-BDD7-8F27B3F5A930}" destId="{E0EB2F38-4B73-4D02-9BD6-52F3C55FE274}" srcOrd="0" destOrd="3" presId="urn:microsoft.com/office/officeart/2005/8/layout/vProcess5"/>
    <dgm:cxn modelId="{CE70ADA7-BB74-4315-9A58-1E936ADB6B56}" type="presOf" srcId="{38D51D4F-4312-4779-AE69-81FB8533654F}" destId="{51870DD7-A1A8-40E0-9422-DDCB0535682D}" srcOrd="1" destOrd="2" presId="urn:microsoft.com/office/officeart/2005/8/layout/vProcess5"/>
    <dgm:cxn modelId="{72C73BE1-1601-4550-B71B-C9E59A85CB1B}" type="presParOf" srcId="{E828079E-4A47-45BE-869A-D24032D0D606}" destId="{4D3D6DC7-A738-4B59-B7EE-E2B91E2C4C1B}" srcOrd="0" destOrd="0" presId="urn:microsoft.com/office/officeart/2005/8/layout/vProcess5"/>
    <dgm:cxn modelId="{24B10CED-8937-4C44-97F0-E500497477EA}" type="presParOf" srcId="{E828079E-4A47-45BE-869A-D24032D0D606}" destId="{E0EB2F38-4B73-4D02-9BD6-52F3C55FE274}" srcOrd="1" destOrd="0" presId="urn:microsoft.com/office/officeart/2005/8/layout/vProcess5"/>
    <dgm:cxn modelId="{1F17A0BB-D1F2-417A-8EC4-158A482102EB}" type="presParOf" srcId="{E828079E-4A47-45BE-869A-D24032D0D606}" destId="{D1317CED-8A91-4BC3-AB2A-A455E92D8FF1}" srcOrd="2" destOrd="0" presId="urn:microsoft.com/office/officeart/2005/8/layout/vProcess5"/>
    <dgm:cxn modelId="{6919E4FD-C503-409F-AE29-157E16A3FA5C}" type="presParOf" srcId="{E828079E-4A47-45BE-869A-D24032D0D606}" destId="{9213ACE1-C2E7-4495-91B7-9A273D807BC8}" srcOrd="3" destOrd="0" presId="urn:microsoft.com/office/officeart/2005/8/layout/vProcess5"/>
    <dgm:cxn modelId="{33378FDB-9548-483C-B80D-3FA195657242}" type="presParOf" srcId="{E828079E-4A47-45BE-869A-D24032D0D606}" destId="{8C011871-D02E-4B0A-AF12-7191DF064251}" srcOrd="4" destOrd="0" presId="urn:microsoft.com/office/officeart/2005/8/layout/vProcess5"/>
    <dgm:cxn modelId="{44603530-F85C-4CE6-9707-CD6CE6CE9117}" type="presParOf" srcId="{E828079E-4A47-45BE-869A-D24032D0D606}" destId="{51870DD7-A1A8-40E0-9422-DDCB0535682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8856B93-A25A-4F56-BF4C-9CDD43EB88C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2ABA7EB-9348-4760-A43B-309472025BE9}">
      <dgm:prSet phldrT="[Текст]" custT="1"/>
      <dgm:spPr/>
      <dgm:t>
        <a:bodyPr anchor="ctr" anchorCtr="0"/>
        <a:lstStyle/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dirty="0" smtClean="0"/>
        </a:p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endParaRPr lang="ru-RU" sz="1400" b="1" dirty="0" smtClean="0"/>
        </a:p>
        <a:p>
          <a:pPr>
            <a:spcAft>
              <a:spcPts val="0"/>
            </a:spcAft>
          </a:pPr>
          <a:r>
            <a:rPr lang="ru-RU" sz="1600" b="0" dirty="0" smtClean="0"/>
            <a:t>Программа</a:t>
          </a:r>
          <a:endParaRPr lang="ru-RU" sz="1600" b="0" dirty="0"/>
        </a:p>
      </dgm:t>
    </dgm:pt>
    <dgm:pt modelId="{CCCEA94F-284B-49D8-988F-ADC652E000E5}" type="parTrans" cxnId="{3BA028EF-E76F-4BE2-A4AF-8B80F7849890}">
      <dgm:prSet/>
      <dgm:spPr/>
      <dgm:t>
        <a:bodyPr/>
        <a:lstStyle/>
        <a:p>
          <a:endParaRPr lang="ru-RU"/>
        </a:p>
      </dgm:t>
    </dgm:pt>
    <dgm:pt modelId="{E5BBDD40-D43E-4683-826E-E2E9B60158A3}" type="sibTrans" cxnId="{3BA028EF-E76F-4BE2-A4AF-8B80F7849890}">
      <dgm:prSet/>
      <dgm:spPr/>
      <dgm:t>
        <a:bodyPr/>
        <a:lstStyle/>
        <a:p>
          <a:endParaRPr lang="ru-RU"/>
        </a:p>
      </dgm:t>
    </dgm:pt>
    <dgm:pt modelId="{1E59FB95-83B7-41AC-8571-22B5DCC309CB}">
      <dgm:prSet phldrT="[Текст]" custT="1"/>
      <dgm:spPr/>
      <dgm:t>
        <a:bodyPr/>
        <a:lstStyle/>
        <a:p>
          <a:r>
            <a:rPr lang="ru-RU" sz="1600" dirty="0" smtClean="0"/>
            <a:t>Основное мероприятие</a:t>
          </a:r>
          <a:endParaRPr lang="ru-RU" sz="1600" dirty="0"/>
        </a:p>
      </dgm:t>
    </dgm:pt>
    <dgm:pt modelId="{C31A5140-882A-465F-A3C1-8F8CBB7F5F54}" type="parTrans" cxnId="{42440920-52FA-4528-8697-AAE6FD46E078}">
      <dgm:prSet/>
      <dgm:spPr/>
      <dgm:t>
        <a:bodyPr/>
        <a:lstStyle/>
        <a:p>
          <a:endParaRPr lang="ru-RU"/>
        </a:p>
      </dgm:t>
    </dgm:pt>
    <dgm:pt modelId="{2F2BD5D2-C2C8-4D2D-A628-E5DF276B00AC}" type="sibTrans" cxnId="{42440920-52FA-4528-8697-AAE6FD46E078}">
      <dgm:prSet/>
      <dgm:spPr/>
      <dgm:t>
        <a:bodyPr/>
        <a:lstStyle/>
        <a:p>
          <a:endParaRPr lang="ru-RU"/>
        </a:p>
      </dgm:t>
    </dgm:pt>
    <dgm:pt modelId="{92924328-5DD4-4E81-A010-2E2319E8C795}">
      <dgm:prSet phldrT="[Текст]" custT="1"/>
      <dgm:spPr/>
      <dgm:t>
        <a:bodyPr/>
        <a:lstStyle/>
        <a:p>
          <a:r>
            <a:rPr lang="ru-RU" sz="1600" dirty="0" smtClean="0"/>
            <a:t>Мероприятие</a:t>
          </a:r>
          <a:r>
            <a:rPr lang="ru-RU" sz="1900" dirty="0" smtClean="0"/>
            <a:t> </a:t>
          </a:r>
          <a:endParaRPr lang="ru-RU" sz="1900" dirty="0"/>
        </a:p>
      </dgm:t>
    </dgm:pt>
    <dgm:pt modelId="{A8C30119-25D1-47A9-B210-7C319013C27B}" type="parTrans" cxnId="{0E805051-1872-42AF-9AF3-8B2914CFAB4E}">
      <dgm:prSet/>
      <dgm:spPr/>
      <dgm:t>
        <a:bodyPr/>
        <a:lstStyle/>
        <a:p>
          <a:endParaRPr lang="ru-RU"/>
        </a:p>
      </dgm:t>
    </dgm:pt>
    <dgm:pt modelId="{A46FB8B7-894C-448F-B6F6-B0A4F93D9B20}" type="sibTrans" cxnId="{0E805051-1872-42AF-9AF3-8B2914CFAB4E}">
      <dgm:prSet/>
      <dgm:spPr/>
      <dgm:t>
        <a:bodyPr/>
        <a:lstStyle/>
        <a:p>
          <a:endParaRPr lang="ru-RU"/>
        </a:p>
      </dgm:t>
    </dgm:pt>
    <dgm:pt modelId="{805A44C2-98CE-44BC-A820-7FD782B54388}">
      <dgm:prSet phldrT="[Текст]" custT="1"/>
      <dgm:spPr/>
      <dgm:t>
        <a:bodyPr/>
        <a:lstStyle/>
        <a:p>
          <a:r>
            <a:rPr lang="ru-RU" sz="1600" dirty="0" smtClean="0"/>
            <a:t>Цель</a:t>
          </a:r>
          <a:endParaRPr lang="ru-RU" sz="1600" dirty="0"/>
        </a:p>
      </dgm:t>
    </dgm:pt>
    <dgm:pt modelId="{203931FB-16C2-4843-B1F6-EACC8FE2BDEF}" type="parTrans" cxnId="{4EDDEF12-B649-457B-99BA-52423D287677}">
      <dgm:prSet/>
      <dgm:spPr/>
      <dgm:t>
        <a:bodyPr/>
        <a:lstStyle/>
        <a:p>
          <a:endParaRPr lang="ru-RU"/>
        </a:p>
      </dgm:t>
    </dgm:pt>
    <dgm:pt modelId="{7335261F-4B90-4AEF-A8EB-77B79EF268D4}" type="sibTrans" cxnId="{4EDDEF12-B649-457B-99BA-52423D287677}">
      <dgm:prSet/>
      <dgm:spPr/>
      <dgm:t>
        <a:bodyPr/>
        <a:lstStyle/>
        <a:p>
          <a:endParaRPr lang="ru-RU"/>
        </a:p>
      </dgm:t>
    </dgm:pt>
    <dgm:pt modelId="{751A996B-CED6-4895-9B22-7D621D59BD69}">
      <dgm:prSet phldrT="[Текст]" custT="1"/>
      <dgm:spPr/>
      <dgm:t>
        <a:bodyPr/>
        <a:lstStyle/>
        <a:p>
          <a:r>
            <a:rPr lang="ru-RU" sz="1600" dirty="0" smtClean="0"/>
            <a:t>Подпрограмма</a:t>
          </a:r>
          <a:endParaRPr lang="ru-RU" sz="1600" dirty="0"/>
        </a:p>
      </dgm:t>
    </dgm:pt>
    <dgm:pt modelId="{5B56BA16-1E81-4294-9A04-43ECEA8F6317}" type="parTrans" cxnId="{A4F78C9D-7F92-4E14-A695-1144324B8658}">
      <dgm:prSet/>
      <dgm:spPr/>
      <dgm:t>
        <a:bodyPr/>
        <a:lstStyle/>
        <a:p>
          <a:endParaRPr lang="ru-RU"/>
        </a:p>
      </dgm:t>
    </dgm:pt>
    <dgm:pt modelId="{3E2EE0E6-C7FA-4A26-93D0-3B26256DB27C}" type="sibTrans" cxnId="{A4F78C9D-7F92-4E14-A695-1144324B8658}">
      <dgm:prSet/>
      <dgm:spPr/>
      <dgm:t>
        <a:bodyPr/>
        <a:lstStyle/>
        <a:p>
          <a:endParaRPr lang="ru-RU"/>
        </a:p>
      </dgm:t>
    </dgm:pt>
    <dgm:pt modelId="{C261E7EF-20A1-4F6C-A228-F231BC3B9528}" type="pres">
      <dgm:prSet presAssocID="{D8856B93-A25A-4F56-BF4C-9CDD43EB88C3}" presName="Name0" presStyleCnt="0">
        <dgm:presLayoutVars>
          <dgm:dir/>
          <dgm:animLvl val="lvl"/>
          <dgm:resizeHandles val="exact"/>
        </dgm:presLayoutVars>
      </dgm:prSet>
      <dgm:spPr/>
    </dgm:pt>
    <dgm:pt modelId="{725D35A9-0C76-438E-834E-657EB8AF3FAB}" type="pres">
      <dgm:prSet presAssocID="{72ABA7EB-9348-4760-A43B-309472025BE9}" presName="Name8" presStyleCnt="0"/>
      <dgm:spPr/>
    </dgm:pt>
    <dgm:pt modelId="{77D3D78E-31D2-4EF2-A115-920D79F0105F}" type="pres">
      <dgm:prSet presAssocID="{72ABA7EB-9348-4760-A43B-309472025BE9}" presName="level" presStyleLbl="node1" presStyleIdx="0" presStyleCnt="5" custScaleY="2204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2DD5A-ACC7-411C-A6CF-8BBD69884563}" type="pres">
      <dgm:prSet presAssocID="{72ABA7EB-9348-4760-A43B-309472025B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4EF66-A9BA-47B0-B26C-0A6B0C90C2FE}" type="pres">
      <dgm:prSet presAssocID="{805A44C2-98CE-44BC-A820-7FD782B54388}" presName="Name8" presStyleCnt="0"/>
      <dgm:spPr/>
    </dgm:pt>
    <dgm:pt modelId="{BD7F8844-BD48-4FF5-B922-03327E6E88CA}" type="pres">
      <dgm:prSet presAssocID="{805A44C2-98CE-44BC-A820-7FD782B54388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B472C-0BEF-4290-A3A1-DE91E8D35459}" type="pres">
      <dgm:prSet presAssocID="{805A44C2-98CE-44BC-A820-7FD782B543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3F588-CCF4-44D5-82CD-01B14CA36B3A}" type="pres">
      <dgm:prSet presAssocID="{751A996B-CED6-4895-9B22-7D621D59BD69}" presName="Name8" presStyleCnt="0"/>
      <dgm:spPr/>
    </dgm:pt>
    <dgm:pt modelId="{45B5A583-8AE0-441E-BA60-2EBA18848940}" type="pres">
      <dgm:prSet presAssocID="{751A996B-CED6-4895-9B22-7D621D59BD69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3B7D5-2D9F-4E96-B9D7-B2A9D92331A3}" type="pres">
      <dgm:prSet presAssocID="{751A996B-CED6-4895-9B22-7D621D59BD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6B118-CEB4-4BBE-85E8-FB96D31D471A}" type="pres">
      <dgm:prSet presAssocID="{1E59FB95-83B7-41AC-8571-22B5DCC309CB}" presName="Name8" presStyleCnt="0"/>
      <dgm:spPr/>
    </dgm:pt>
    <dgm:pt modelId="{6F490BC6-BBD3-4D81-81BE-254D433881DF}" type="pres">
      <dgm:prSet presAssocID="{1E59FB95-83B7-41AC-8571-22B5DCC309C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E5178-3D4E-4559-829E-8E1D751397D6}" type="pres">
      <dgm:prSet presAssocID="{1E59FB95-83B7-41AC-8571-22B5DCC309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9E399-2588-4699-A26D-34A9F1BFC509}" type="pres">
      <dgm:prSet presAssocID="{92924328-5DD4-4E81-A010-2E2319E8C795}" presName="Name8" presStyleCnt="0"/>
      <dgm:spPr/>
    </dgm:pt>
    <dgm:pt modelId="{293A202F-535E-4119-82C5-54600B4241DB}" type="pres">
      <dgm:prSet presAssocID="{92924328-5DD4-4E81-A010-2E2319E8C795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4F3A0-4FAE-4C83-8C54-8E4E02ACF01F}" type="pres">
      <dgm:prSet presAssocID="{92924328-5DD4-4E81-A010-2E2319E8C7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1D659F-B821-4B6F-BC37-B6C433DDAF13}" type="presOf" srcId="{1E59FB95-83B7-41AC-8571-22B5DCC309CB}" destId="{F92E5178-3D4E-4559-829E-8E1D751397D6}" srcOrd="1" destOrd="0" presId="urn:microsoft.com/office/officeart/2005/8/layout/pyramid1"/>
    <dgm:cxn modelId="{5201AE64-3931-43EC-B4AE-8C3A5A1FF505}" type="presOf" srcId="{72ABA7EB-9348-4760-A43B-309472025BE9}" destId="{DA22DD5A-ACC7-411C-A6CF-8BBD69884563}" srcOrd="1" destOrd="0" presId="urn:microsoft.com/office/officeart/2005/8/layout/pyramid1"/>
    <dgm:cxn modelId="{3F5E1CC0-28C7-4A5C-A4A1-6775CAA57C42}" type="presOf" srcId="{805A44C2-98CE-44BC-A820-7FD782B54388}" destId="{A5BB472C-0BEF-4290-A3A1-DE91E8D35459}" srcOrd="1" destOrd="0" presId="urn:microsoft.com/office/officeart/2005/8/layout/pyramid1"/>
    <dgm:cxn modelId="{12037F88-EF80-4AC3-82CF-650015ECA754}" type="presOf" srcId="{1E59FB95-83B7-41AC-8571-22B5DCC309CB}" destId="{6F490BC6-BBD3-4D81-81BE-254D433881DF}" srcOrd="0" destOrd="0" presId="urn:microsoft.com/office/officeart/2005/8/layout/pyramid1"/>
    <dgm:cxn modelId="{5490FEE2-6399-49E6-8398-3EDED70056DA}" type="presOf" srcId="{D8856B93-A25A-4F56-BF4C-9CDD43EB88C3}" destId="{C261E7EF-20A1-4F6C-A228-F231BC3B9528}" srcOrd="0" destOrd="0" presId="urn:microsoft.com/office/officeart/2005/8/layout/pyramid1"/>
    <dgm:cxn modelId="{4946A658-1C0D-4EA9-B045-7EAE27A0E241}" type="presOf" srcId="{72ABA7EB-9348-4760-A43B-309472025BE9}" destId="{77D3D78E-31D2-4EF2-A115-920D79F0105F}" srcOrd="0" destOrd="0" presId="urn:microsoft.com/office/officeart/2005/8/layout/pyramid1"/>
    <dgm:cxn modelId="{12105939-BEAA-404F-821A-4BC381191281}" type="presOf" srcId="{92924328-5DD4-4E81-A010-2E2319E8C795}" destId="{293A202F-535E-4119-82C5-54600B4241DB}" srcOrd="0" destOrd="0" presId="urn:microsoft.com/office/officeart/2005/8/layout/pyramid1"/>
    <dgm:cxn modelId="{4EDDEF12-B649-457B-99BA-52423D287677}" srcId="{D8856B93-A25A-4F56-BF4C-9CDD43EB88C3}" destId="{805A44C2-98CE-44BC-A820-7FD782B54388}" srcOrd="1" destOrd="0" parTransId="{203931FB-16C2-4843-B1F6-EACC8FE2BDEF}" sibTransId="{7335261F-4B90-4AEF-A8EB-77B79EF268D4}"/>
    <dgm:cxn modelId="{42440920-52FA-4528-8697-AAE6FD46E078}" srcId="{D8856B93-A25A-4F56-BF4C-9CDD43EB88C3}" destId="{1E59FB95-83B7-41AC-8571-22B5DCC309CB}" srcOrd="3" destOrd="0" parTransId="{C31A5140-882A-465F-A3C1-8F8CBB7F5F54}" sibTransId="{2F2BD5D2-C2C8-4D2D-A628-E5DF276B00AC}"/>
    <dgm:cxn modelId="{0E805051-1872-42AF-9AF3-8B2914CFAB4E}" srcId="{D8856B93-A25A-4F56-BF4C-9CDD43EB88C3}" destId="{92924328-5DD4-4E81-A010-2E2319E8C795}" srcOrd="4" destOrd="0" parTransId="{A8C30119-25D1-47A9-B210-7C319013C27B}" sibTransId="{A46FB8B7-894C-448F-B6F6-B0A4F93D9B20}"/>
    <dgm:cxn modelId="{EC86511F-2E7A-4575-8E99-368D42218B17}" type="presOf" srcId="{92924328-5DD4-4E81-A010-2E2319E8C795}" destId="{9D64F3A0-4FAE-4C83-8C54-8E4E02ACF01F}" srcOrd="1" destOrd="0" presId="urn:microsoft.com/office/officeart/2005/8/layout/pyramid1"/>
    <dgm:cxn modelId="{F1A1915F-E47A-455B-B8BF-5FF035F907B0}" type="presOf" srcId="{751A996B-CED6-4895-9B22-7D621D59BD69}" destId="{61D3B7D5-2D9F-4E96-B9D7-B2A9D92331A3}" srcOrd="1" destOrd="0" presId="urn:microsoft.com/office/officeart/2005/8/layout/pyramid1"/>
    <dgm:cxn modelId="{3BA028EF-E76F-4BE2-A4AF-8B80F7849890}" srcId="{D8856B93-A25A-4F56-BF4C-9CDD43EB88C3}" destId="{72ABA7EB-9348-4760-A43B-309472025BE9}" srcOrd="0" destOrd="0" parTransId="{CCCEA94F-284B-49D8-988F-ADC652E000E5}" sibTransId="{E5BBDD40-D43E-4683-826E-E2E9B60158A3}"/>
    <dgm:cxn modelId="{A4F78C9D-7F92-4E14-A695-1144324B8658}" srcId="{D8856B93-A25A-4F56-BF4C-9CDD43EB88C3}" destId="{751A996B-CED6-4895-9B22-7D621D59BD69}" srcOrd="2" destOrd="0" parTransId="{5B56BA16-1E81-4294-9A04-43ECEA8F6317}" sibTransId="{3E2EE0E6-C7FA-4A26-93D0-3B26256DB27C}"/>
    <dgm:cxn modelId="{9CAC7506-8556-4E56-BDB9-977E8B4D5BB4}" type="presOf" srcId="{751A996B-CED6-4895-9B22-7D621D59BD69}" destId="{45B5A583-8AE0-441E-BA60-2EBA18848940}" srcOrd="0" destOrd="0" presId="urn:microsoft.com/office/officeart/2005/8/layout/pyramid1"/>
    <dgm:cxn modelId="{CD13B26D-10DF-4150-B09D-E05B89F66FE9}" type="presOf" srcId="{805A44C2-98CE-44BC-A820-7FD782B54388}" destId="{BD7F8844-BD48-4FF5-B922-03327E6E88CA}" srcOrd="0" destOrd="0" presId="urn:microsoft.com/office/officeart/2005/8/layout/pyramid1"/>
    <dgm:cxn modelId="{6A2EC673-191E-4F67-9257-1C13F13B195A}" type="presParOf" srcId="{C261E7EF-20A1-4F6C-A228-F231BC3B9528}" destId="{725D35A9-0C76-438E-834E-657EB8AF3FAB}" srcOrd="0" destOrd="0" presId="urn:microsoft.com/office/officeart/2005/8/layout/pyramid1"/>
    <dgm:cxn modelId="{676B3F53-E137-4E1A-91B0-6660D5DEEAD4}" type="presParOf" srcId="{725D35A9-0C76-438E-834E-657EB8AF3FAB}" destId="{77D3D78E-31D2-4EF2-A115-920D79F0105F}" srcOrd="0" destOrd="0" presId="urn:microsoft.com/office/officeart/2005/8/layout/pyramid1"/>
    <dgm:cxn modelId="{37A5B9A5-E33E-401B-9ECB-1E44B8A36BB0}" type="presParOf" srcId="{725D35A9-0C76-438E-834E-657EB8AF3FAB}" destId="{DA22DD5A-ACC7-411C-A6CF-8BBD69884563}" srcOrd="1" destOrd="0" presId="urn:microsoft.com/office/officeart/2005/8/layout/pyramid1"/>
    <dgm:cxn modelId="{DF7D98C3-F72F-4996-B32B-FFCF882CE4C5}" type="presParOf" srcId="{C261E7EF-20A1-4F6C-A228-F231BC3B9528}" destId="{3394EF66-A9BA-47B0-B26C-0A6B0C90C2FE}" srcOrd="1" destOrd="0" presId="urn:microsoft.com/office/officeart/2005/8/layout/pyramid1"/>
    <dgm:cxn modelId="{CD7689D5-C879-4AD9-813C-3748E4FA9CEF}" type="presParOf" srcId="{3394EF66-A9BA-47B0-B26C-0A6B0C90C2FE}" destId="{BD7F8844-BD48-4FF5-B922-03327E6E88CA}" srcOrd="0" destOrd="0" presId="urn:microsoft.com/office/officeart/2005/8/layout/pyramid1"/>
    <dgm:cxn modelId="{9C8821C3-D16F-48E1-83AA-F241CA44BD75}" type="presParOf" srcId="{3394EF66-A9BA-47B0-B26C-0A6B0C90C2FE}" destId="{A5BB472C-0BEF-4290-A3A1-DE91E8D35459}" srcOrd="1" destOrd="0" presId="urn:microsoft.com/office/officeart/2005/8/layout/pyramid1"/>
    <dgm:cxn modelId="{41BE1FE9-3040-49D5-978D-3B3ED7EA043B}" type="presParOf" srcId="{C261E7EF-20A1-4F6C-A228-F231BC3B9528}" destId="{BD73F588-CCF4-44D5-82CD-01B14CA36B3A}" srcOrd="2" destOrd="0" presId="urn:microsoft.com/office/officeart/2005/8/layout/pyramid1"/>
    <dgm:cxn modelId="{337CC9B3-AB56-4DA1-BB49-383C352CDDD7}" type="presParOf" srcId="{BD73F588-CCF4-44D5-82CD-01B14CA36B3A}" destId="{45B5A583-8AE0-441E-BA60-2EBA18848940}" srcOrd="0" destOrd="0" presId="urn:microsoft.com/office/officeart/2005/8/layout/pyramid1"/>
    <dgm:cxn modelId="{1BECF1E5-4358-4D09-AB23-BFF6E9C5E434}" type="presParOf" srcId="{BD73F588-CCF4-44D5-82CD-01B14CA36B3A}" destId="{61D3B7D5-2D9F-4E96-B9D7-B2A9D92331A3}" srcOrd="1" destOrd="0" presId="urn:microsoft.com/office/officeart/2005/8/layout/pyramid1"/>
    <dgm:cxn modelId="{3E56E849-B9F9-4394-8278-5FBDBD12CB75}" type="presParOf" srcId="{C261E7EF-20A1-4F6C-A228-F231BC3B9528}" destId="{2B66B118-CEB4-4BBE-85E8-FB96D31D471A}" srcOrd="3" destOrd="0" presId="urn:microsoft.com/office/officeart/2005/8/layout/pyramid1"/>
    <dgm:cxn modelId="{872ACFE8-7F97-45DA-B0FF-2BFAE17C13C1}" type="presParOf" srcId="{2B66B118-CEB4-4BBE-85E8-FB96D31D471A}" destId="{6F490BC6-BBD3-4D81-81BE-254D433881DF}" srcOrd="0" destOrd="0" presId="urn:microsoft.com/office/officeart/2005/8/layout/pyramid1"/>
    <dgm:cxn modelId="{C93DB34F-4AF1-4906-BCF6-F7920E01A2E6}" type="presParOf" srcId="{2B66B118-CEB4-4BBE-85E8-FB96D31D471A}" destId="{F92E5178-3D4E-4559-829E-8E1D751397D6}" srcOrd="1" destOrd="0" presId="urn:microsoft.com/office/officeart/2005/8/layout/pyramid1"/>
    <dgm:cxn modelId="{09980A4A-6F62-4E48-AFC2-D9C9E60D14ED}" type="presParOf" srcId="{C261E7EF-20A1-4F6C-A228-F231BC3B9528}" destId="{A5B9E399-2588-4699-A26D-34A9F1BFC509}" srcOrd="4" destOrd="0" presId="urn:microsoft.com/office/officeart/2005/8/layout/pyramid1"/>
    <dgm:cxn modelId="{97E8B2DF-2FC1-40E3-B3A3-EB6EAA8553B4}" type="presParOf" srcId="{A5B9E399-2588-4699-A26D-34A9F1BFC509}" destId="{293A202F-535E-4119-82C5-54600B4241DB}" srcOrd="0" destOrd="0" presId="urn:microsoft.com/office/officeart/2005/8/layout/pyramid1"/>
    <dgm:cxn modelId="{60969761-82B4-4E08-B46C-7A71B5AB9874}" type="presParOf" srcId="{A5B9E399-2588-4699-A26D-34A9F1BFC509}" destId="{9D64F3A0-4FAE-4C83-8C54-8E4E02ACF01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FA6F5F8-C072-4D42-B8BC-FFB36EEA7CD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304952-1EAB-4D16-9899-2C04E5F99927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Сбор и подготовка (обновление) необходимой информации</a:t>
          </a:r>
          <a:endParaRPr lang="ru-RU" sz="900" dirty="0">
            <a:solidFill>
              <a:schemeClr val="tx1"/>
            </a:solidFill>
          </a:endParaRPr>
        </a:p>
      </dgm:t>
    </dgm:pt>
    <dgm:pt modelId="{23258CAF-FF49-4437-AB27-9F7183B2A079}" type="parTrans" cxnId="{342C2139-11E6-476C-9215-5037AEAE7D07}">
      <dgm:prSet/>
      <dgm:spPr/>
      <dgm:t>
        <a:bodyPr/>
        <a:lstStyle/>
        <a:p>
          <a:endParaRPr lang="ru-RU"/>
        </a:p>
      </dgm:t>
    </dgm:pt>
    <dgm:pt modelId="{7A29717C-4D2C-4E18-9A1A-C18EF1364D4B}" type="sibTrans" cxnId="{342C2139-11E6-476C-9215-5037AEAE7D07}">
      <dgm:prSet/>
      <dgm:spPr>
        <a:ln w="19050"/>
      </dgm:spPr>
      <dgm:t>
        <a:bodyPr/>
        <a:lstStyle/>
        <a:p>
          <a:endParaRPr lang="ru-RU"/>
        </a:p>
      </dgm:t>
    </dgm:pt>
    <dgm:pt modelId="{3EB30A4E-AC08-4C85-B106-A2638964388F}">
      <dgm:prSet phldrT="[Текст]" custT="1"/>
      <dgm:spPr/>
      <dgm:t>
        <a:bodyPr/>
        <a:lstStyle/>
        <a:p>
          <a:r>
            <a:rPr lang="ru-RU" sz="900" dirty="0" smtClean="0">
              <a:solidFill>
                <a:schemeClr val="tx1"/>
              </a:solidFill>
            </a:rPr>
            <a:t>Выработка (редактирование) плана решения конкретных социально-экономических задач</a:t>
          </a:r>
          <a:endParaRPr lang="ru-RU" sz="900" dirty="0">
            <a:solidFill>
              <a:schemeClr val="tx1"/>
            </a:solidFill>
          </a:endParaRPr>
        </a:p>
      </dgm:t>
    </dgm:pt>
    <dgm:pt modelId="{4FA789B3-61B7-4561-8FA8-4385506781A2}" type="parTrans" cxnId="{F133B591-1D9C-4911-AEE7-9EABEB1F6ECF}">
      <dgm:prSet/>
      <dgm:spPr/>
      <dgm:t>
        <a:bodyPr/>
        <a:lstStyle/>
        <a:p>
          <a:endParaRPr lang="ru-RU"/>
        </a:p>
      </dgm:t>
    </dgm:pt>
    <dgm:pt modelId="{184B80C6-90F4-46F1-8515-F5B883FA5D86}" type="sibTrans" cxnId="{F133B591-1D9C-4911-AEE7-9EABEB1F6ECF}">
      <dgm:prSet/>
      <dgm:spPr>
        <a:ln w="19050"/>
      </dgm:spPr>
      <dgm:t>
        <a:bodyPr/>
        <a:lstStyle/>
        <a:p>
          <a:endParaRPr lang="ru-RU"/>
        </a:p>
      </dgm:t>
    </dgm:pt>
    <dgm:pt modelId="{11636F39-CE2D-45EB-ADCD-41D3353C5211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Формирование (редактирование) </a:t>
          </a:r>
          <a:r>
            <a:rPr lang="ru-RU" sz="900" dirty="0" smtClean="0">
              <a:solidFill>
                <a:schemeClr val="tx1"/>
              </a:solidFill>
            </a:rPr>
            <a:t>муниципальной</a:t>
          </a:r>
          <a:r>
            <a:rPr lang="ru-RU" sz="1000" dirty="0" smtClean="0">
              <a:solidFill>
                <a:schemeClr val="tx1"/>
              </a:solidFill>
            </a:rPr>
            <a:t> программы </a:t>
          </a:r>
          <a:endParaRPr lang="ru-RU" sz="1000" dirty="0">
            <a:solidFill>
              <a:schemeClr val="tx1"/>
            </a:solidFill>
          </a:endParaRPr>
        </a:p>
      </dgm:t>
    </dgm:pt>
    <dgm:pt modelId="{87FF8988-E5EA-4285-A676-F3E7CDC7E155}" type="parTrans" cxnId="{C67126F0-C2AB-4F44-85FE-127E4F5B5246}">
      <dgm:prSet/>
      <dgm:spPr/>
      <dgm:t>
        <a:bodyPr/>
        <a:lstStyle/>
        <a:p>
          <a:endParaRPr lang="ru-RU"/>
        </a:p>
      </dgm:t>
    </dgm:pt>
    <dgm:pt modelId="{2942B38F-3E98-4B82-873C-54D18EEA2659}" type="sibTrans" cxnId="{C67126F0-C2AB-4F44-85FE-127E4F5B5246}">
      <dgm:prSet/>
      <dgm:spPr>
        <a:ln w="19050"/>
      </dgm:spPr>
      <dgm:t>
        <a:bodyPr/>
        <a:lstStyle/>
        <a:p>
          <a:endParaRPr lang="ru-RU"/>
        </a:p>
      </dgm:t>
    </dgm:pt>
    <dgm:pt modelId="{6332C118-9168-45CD-AE9F-75F23D08643D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Исполнение муниципальной программы</a:t>
          </a:r>
          <a:endParaRPr lang="ru-RU" sz="1000" dirty="0">
            <a:solidFill>
              <a:schemeClr val="tx1"/>
            </a:solidFill>
          </a:endParaRPr>
        </a:p>
      </dgm:t>
    </dgm:pt>
    <dgm:pt modelId="{8CD497A5-1BD5-4CF8-9619-0D2AF8C77C89}" type="parTrans" cxnId="{C786EB25-79C2-4602-936C-C24459A19A93}">
      <dgm:prSet/>
      <dgm:spPr/>
      <dgm:t>
        <a:bodyPr/>
        <a:lstStyle/>
        <a:p>
          <a:endParaRPr lang="ru-RU"/>
        </a:p>
      </dgm:t>
    </dgm:pt>
    <dgm:pt modelId="{D5ABED70-F478-4FC3-B20E-8318A75EEE65}" type="sibTrans" cxnId="{C786EB25-79C2-4602-936C-C24459A19A93}">
      <dgm:prSet/>
      <dgm:spPr>
        <a:ln w="19050"/>
      </dgm:spPr>
      <dgm:t>
        <a:bodyPr/>
        <a:lstStyle/>
        <a:p>
          <a:endParaRPr lang="ru-RU"/>
        </a:p>
      </dgm:t>
    </dgm:pt>
    <dgm:pt modelId="{D32495F3-38FD-4FA6-AE3B-3EEEF68C1716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Контроль исполнения муниципальной программы</a:t>
          </a:r>
          <a:endParaRPr lang="ru-RU" sz="1000" dirty="0">
            <a:solidFill>
              <a:schemeClr val="tx1"/>
            </a:solidFill>
          </a:endParaRPr>
        </a:p>
      </dgm:t>
    </dgm:pt>
    <dgm:pt modelId="{201EB086-3DA5-4889-9094-3D856BE8547A}" type="parTrans" cxnId="{C7364F05-7332-48B5-9DED-8E93D36382A3}">
      <dgm:prSet/>
      <dgm:spPr/>
      <dgm:t>
        <a:bodyPr/>
        <a:lstStyle/>
        <a:p>
          <a:endParaRPr lang="ru-RU"/>
        </a:p>
      </dgm:t>
    </dgm:pt>
    <dgm:pt modelId="{EEC8C3C5-9ED5-4197-9A41-0D0A5335B4EC}" type="sibTrans" cxnId="{C7364F05-7332-48B5-9DED-8E93D36382A3}">
      <dgm:prSet/>
      <dgm:spPr>
        <a:ln w="19050"/>
      </dgm:spPr>
      <dgm:t>
        <a:bodyPr/>
        <a:lstStyle/>
        <a:p>
          <a:endParaRPr lang="ru-RU"/>
        </a:p>
      </dgm:t>
    </dgm:pt>
    <dgm:pt modelId="{79480116-1968-4086-B774-552136DEC151}" type="pres">
      <dgm:prSet presAssocID="{0FA6F5F8-C072-4D42-B8BC-FFB36EEA7C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498E53-B555-4D56-B473-E6817979CD0F}" type="pres">
      <dgm:prSet presAssocID="{62304952-1EAB-4D16-9899-2C04E5F9992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0A2FC-F662-4FA2-BB0F-2C5D803ED40F}" type="pres">
      <dgm:prSet presAssocID="{62304952-1EAB-4D16-9899-2C04E5F99927}" presName="spNode" presStyleCnt="0"/>
      <dgm:spPr/>
    </dgm:pt>
    <dgm:pt modelId="{3B37A6CD-178E-4DD2-AC57-1A8F79A9ECE5}" type="pres">
      <dgm:prSet presAssocID="{7A29717C-4D2C-4E18-9A1A-C18EF1364D4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EDA2001-E6ED-4631-9F82-12DB6340E77C}" type="pres">
      <dgm:prSet presAssocID="{3EB30A4E-AC08-4C85-B106-A2638964388F}" presName="node" presStyleLbl="node1" presStyleIdx="1" presStyleCnt="5" custScaleX="111373" custScaleY="105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E069A-0D38-46C2-8021-C6C6D176EAE1}" type="pres">
      <dgm:prSet presAssocID="{3EB30A4E-AC08-4C85-B106-A2638964388F}" presName="spNode" presStyleCnt="0"/>
      <dgm:spPr/>
    </dgm:pt>
    <dgm:pt modelId="{F6A15FD0-4A7A-466B-84F8-7BF1C9E59C7D}" type="pres">
      <dgm:prSet presAssocID="{184B80C6-90F4-46F1-8515-F5B883FA5D8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E9355AA-F19B-443D-8E85-6ED64A3568C0}" type="pres">
      <dgm:prSet presAssocID="{11636F39-CE2D-45EB-ADCD-41D3353C521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16885-F98A-42C0-ABC5-9724BA5C5A3F}" type="pres">
      <dgm:prSet presAssocID="{11636F39-CE2D-45EB-ADCD-41D3353C5211}" presName="spNode" presStyleCnt="0"/>
      <dgm:spPr/>
    </dgm:pt>
    <dgm:pt modelId="{C356A30D-D32A-4EFE-B9A6-A9A0BCEBFDA9}" type="pres">
      <dgm:prSet presAssocID="{2942B38F-3E98-4B82-873C-54D18EEA265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BD56474-B2B5-41B3-AB08-71DF755734F1}" type="pres">
      <dgm:prSet presAssocID="{6332C118-9168-45CD-AE9F-75F23D0864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2FF1B-D47B-4840-9709-87F2BD6B0997}" type="pres">
      <dgm:prSet presAssocID="{6332C118-9168-45CD-AE9F-75F23D08643D}" presName="spNode" presStyleCnt="0"/>
      <dgm:spPr/>
    </dgm:pt>
    <dgm:pt modelId="{696C1C21-6AC4-4CAD-8723-297185BDD4B3}" type="pres">
      <dgm:prSet presAssocID="{D5ABED70-F478-4FC3-B20E-8318A75EEE6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2F5BD29-9979-4BDA-9875-27F3D3DDEEAB}" type="pres">
      <dgm:prSet presAssocID="{D32495F3-38FD-4FA6-AE3B-3EEEF68C17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75EE2-7B75-419A-A2A2-6C8BCD34E7F1}" type="pres">
      <dgm:prSet presAssocID="{D32495F3-38FD-4FA6-AE3B-3EEEF68C1716}" presName="spNode" presStyleCnt="0"/>
      <dgm:spPr/>
    </dgm:pt>
    <dgm:pt modelId="{9624AE02-D75A-482F-88FB-22270335F5B7}" type="pres">
      <dgm:prSet presAssocID="{EEC8C3C5-9ED5-4197-9A41-0D0A5335B4E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7364F05-7332-48B5-9DED-8E93D36382A3}" srcId="{0FA6F5F8-C072-4D42-B8BC-FFB36EEA7CD6}" destId="{D32495F3-38FD-4FA6-AE3B-3EEEF68C1716}" srcOrd="4" destOrd="0" parTransId="{201EB086-3DA5-4889-9094-3D856BE8547A}" sibTransId="{EEC8C3C5-9ED5-4197-9A41-0D0A5335B4EC}"/>
    <dgm:cxn modelId="{F133B591-1D9C-4911-AEE7-9EABEB1F6ECF}" srcId="{0FA6F5F8-C072-4D42-B8BC-FFB36EEA7CD6}" destId="{3EB30A4E-AC08-4C85-B106-A2638964388F}" srcOrd="1" destOrd="0" parTransId="{4FA789B3-61B7-4561-8FA8-4385506781A2}" sibTransId="{184B80C6-90F4-46F1-8515-F5B883FA5D86}"/>
    <dgm:cxn modelId="{36263631-A5D4-4431-8402-B03580DCE27F}" type="presOf" srcId="{0FA6F5F8-C072-4D42-B8BC-FFB36EEA7CD6}" destId="{79480116-1968-4086-B774-552136DEC151}" srcOrd="0" destOrd="0" presId="urn:microsoft.com/office/officeart/2005/8/layout/cycle5"/>
    <dgm:cxn modelId="{34B73A86-6B6B-42D6-9F14-51DD0F256987}" type="presOf" srcId="{EEC8C3C5-9ED5-4197-9A41-0D0A5335B4EC}" destId="{9624AE02-D75A-482F-88FB-22270335F5B7}" srcOrd="0" destOrd="0" presId="urn:microsoft.com/office/officeart/2005/8/layout/cycle5"/>
    <dgm:cxn modelId="{2BD2A7A2-02B8-4412-BF12-E9B83AEF305E}" type="presOf" srcId="{6332C118-9168-45CD-AE9F-75F23D08643D}" destId="{DBD56474-B2B5-41B3-AB08-71DF755734F1}" srcOrd="0" destOrd="0" presId="urn:microsoft.com/office/officeart/2005/8/layout/cycle5"/>
    <dgm:cxn modelId="{4B5E721D-83A4-4455-AC50-98D1711B0A3C}" type="presOf" srcId="{D5ABED70-F478-4FC3-B20E-8318A75EEE65}" destId="{696C1C21-6AC4-4CAD-8723-297185BDD4B3}" srcOrd="0" destOrd="0" presId="urn:microsoft.com/office/officeart/2005/8/layout/cycle5"/>
    <dgm:cxn modelId="{C67126F0-C2AB-4F44-85FE-127E4F5B5246}" srcId="{0FA6F5F8-C072-4D42-B8BC-FFB36EEA7CD6}" destId="{11636F39-CE2D-45EB-ADCD-41D3353C5211}" srcOrd="2" destOrd="0" parTransId="{87FF8988-E5EA-4285-A676-F3E7CDC7E155}" sibTransId="{2942B38F-3E98-4B82-873C-54D18EEA2659}"/>
    <dgm:cxn modelId="{B56EDD4A-7D4C-4887-87E1-E0D124938BCA}" type="presOf" srcId="{2942B38F-3E98-4B82-873C-54D18EEA2659}" destId="{C356A30D-D32A-4EFE-B9A6-A9A0BCEBFDA9}" srcOrd="0" destOrd="0" presId="urn:microsoft.com/office/officeart/2005/8/layout/cycle5"/>
    <dgm:cxn modelId="{EC924E21-0E5C-4EC3-8C53-244F22E21C4E}" type="presOf" srcId="{62304952-1EAB-4D16-9899-2C04E5F99927}" destId="{D2498E53-B555-4D56-B473-E6817979CD0F}" srcOrd="0" destOrd="0" presId="urn:microsoft.com/office/officeart/2005/8/layout/cycle5"/>
    <dgm:cxn modelId="{C786EB25-79C2-4602-936C-C24459A19A93}" srcId="{0FA6F5F8-C072-4D42-B8BC-FFB36EEA7CD6}" destId="{6332C118-9168-45CD-AE9F-75F23D08643D}" srcOrd="3" destOrd="0" parTransId="{8CD497A5-1BD5-4CF8-9619-0D2AF8C77C89}" sibTransId="{D5ABED70-F478-4FC3-B20E-8318A75EEE65}"/>
    <dgm:cxn modelId="{1758F604-1466-4A31-872F-B94F85022CE0}" type="presOf" srcId="{11636F39-CE2D-45EB-ADCD-41D3353C5211}" destId="{8E9355AA-F19B-443D-8E85-6ED64A3568C0}" srcOrd="0" destOrd="0" presId="urn:microsoft.com/office/officeart/2005/8/layout/cycle5"/>
    <dgm:cxn modelId="{342C2139-11E6-476C-9215-5037AEAE7D07}" srcId="{0FA6F5F8-C072-4D42-B8BC-FFB36EEA7CD6}" destId="{62304952-1EAB-4D16-9899-2C04E5F99927}" srcOrd="0" destOrd="0" parTransId="{23258CAF-FF49-4437-AB27-9F7183B2A079}" sibTransId="{7A29717C-4D2C-4E18-9A1A-C18EF1364D4B}"/>
    <dgm:cxn modelId="{1D1D183B-6F18-4979-9675-ABCE48F465FD}" type="presOf" srcId="{7A29717C-4D2C-4E18-9A1A-C18EF1364D4B}" destId="{3B37A6CD-178E-4DD2-AC57-1A8F79A9ECE5}" srcOrd="0" destOrd="0" presId="urn:microsoft.com/office/officeart/2005/8/layout/cycle5"/>
    <dgm:cxn modelId="{274A8A0E-15B1-47D5-9F2F-8A80FAFEE021}" type="presOf" srcId="{3EB30A4E-AC08-4C85-B106-A2638964388F}" destId="{8EDA2001-E6ED-4631-9F82-12DB6340E77C}" srcOrd="0" destOrd="0" presId="urn:microsoft.com/office/officeart/2005/8/layout/cycle5"/>
    <dgm:cxn modelId="{4D450E86-A897-4F2C-9C32-8477A3C1FC92}" type="presOf" srcId="{184B80C6-90F4-46F1-8515-F5B883FA5D86}" destId="{F6A15FD0-4A7A-466B-84F8-7BF1C9E59C7D}" srcOrd="0" destOrd="0" presId="urn:microsoft.com/office/officeart/2005/8/layout/cycle5"/>
    <dgm:cxn modelId="{5327A454-BDE4-440C-A5DC-1EFD4476D18C}" type="presOf" srcId="{D32495F3-38FD-4FA6-AE3B-3EEEF68C1716}" destId="{02F5BD29-9979-4BDA-9875-27F3D3DDEEAB}" srcOrd="0" destOrd="0" presId="urn:microsoft.com/office/officeart/2005/8/layout/cycle5"/>
    <dgm:cxn modelId="{F484B8C6-F5E3-4F2B-8431-24A47680FFEE}" type="presParOf" srcId="{79480116-1968-4086-B774-552136DEC151}" destId="{D2498E53-B555-4D56-B473-E6817979CD0F}" srcOrd="0" destOrd="0" presId="urn:microsoft.com/office/officeart/2005/8/layout/cycle5"/>
    <dgm:cxn modelId="{B377B7AE-5B9D-401B-8BC7-2DF0BA447FAF}" type="presParOf" srcId="{79480116-1968-4086-B774-552136DEC151}" destId="{3680A2FC-F662-4FA2-BB0F-2C5D803ED40F}" srcOrd="1" destOrd="0" presId="urn:microsoft.com/office/officeart/2005/8/layout/cycle5"/>
    <dgm:cxn modelId="{23493294-95A8-478E-AB0D-3FF90DFCB7CB}" type="presParOf" srcId="{79480116-1968-4086-B774-552136DEC151}" destId="{3B37A6CD-178E-4DD2-AC57-1A8F79A9ECE5}" srcOrd="2" destOrd="0" presId="urn:microsoft.com/office/officeart/2005/8/layout/cycle5"/>
    <dgm:cxn modelId="{2D4863A2-9434-4729-A667-1F6865308583}" type="presParOf" srcId="{79480116-1968-4086-B774-552136DEC151}" destId="{8EDA2001-E6ED-4631-9F82-12DB6340E77C}" srcOrd="3" destOrd="0" presId="urn:microsoft.com/office/officeart/2005/8/layout/cycle5"/>
    <dgm:cxn modelId="{0C9864F5-9DCF-4712-9712-30D9BA1DACE4}" type="presParOf" srcId="{79480116-1968-4086-B774-552136DEC151}" destId="{948E069A-0D38-46C2-8021-C6C6D176EAE1}" srcOrd="4" destOrd="0" presId="urn:microsoft.com/office/officeart/2005/8/layout/cycle5"/>
    <dgm:cxn modelId="{9563E988-A9CE-4A75-98C2-D0216A5D7737}" type="presParOf" srcId="{79480116-1968-4086-B774-552136DEC151}" destId="{F6A15FD0-4A7A-466B-84F8-7BF1C9E59C7D}" srcOrd="5" destOrd="0" presId="urn:microsoft.com/office/officeart/2005/8/layout/cycle5"/>
    <dgm:cxn modelId="{1AD6911E-0E4E-43F5-AF46-C04E76478E59}" type="presParOf" srcId="{79480116-1968-4086-B774-552136DEC151}" destId="{8E9355AA-F19B-443D-8E85-6ED64A3568C0}" srcOrd="6" destOrd="0" presId="urn:microsoft.com/office/officeart/2005/8/layout/cycle5"/>
    <dgm:cxn modelId="{A0554582-164D-4802-A788-EF22309BC14D}" type="presParOf" srcId="{79480116-1968-4086-B774-552136DEC151}" destId="{0D916885-F98A-42C0-ABC5-9724BA5C5A3F}" srcOrd="7" destOrd="0" presId="urn:microsoft.com/office/officeart/2005/8/layout/cycle5"/>
    <dgm:cxn modelId="{BC1D511F-DB5A-4CB8-9873-DBC9D774158C}" type="presParOf" srcId="{79480116-1968-4086-B774-552136DEC151}" destId="{C356A30D-D32A-4EFE-B9A6-A9A0BCEBFDA9}" srcOrd="8" destOrd="0" presId="urn:microsoft.com/office/officeart/2005/8/layout/cycle5"/>
    <dgm:cxn modelId="{0F274B92-B538-40B0-9D42-711B61724588}" type="presParOf" srcId="{79480116-1968-4086-B774-552136DEC151}" destId="{DBD56474-B2B5-41B3-AB08-71DF755734F1}" srcOrd="9" destOrd="0" presId="urn:microsoft.com/office/officeart/2005/8/layout/cycle5"/>
    <dgm:cxn modelId="{CC0EC28E-C8BF-4EBD-8A8C-1FA88700CED3}" type="presParOf" srcId="{79480116-1968-4086-B774-552136DEC151}" destId="{8442FF1B-D47B-4840-9709-87F2BD6B0997}" srcOrd="10" destOrd="0" presId="urn:microsoft.com/office/officeart/2005/8/layout/cycle5"/>
    <dgm:cxn modelId="{1EED1765-B653-4B46-B44B-2F51B9759CA3}" type="presParOf" srcId="{79480116-1968-4086-B774-552136DEC151}" destId="{696C1C21-6AC4-4CAD-8723-297185BDD4B3}" srcOrd="11" destOrd="0" presId="urn:microsoft.com/office/officeart/2005/8/layout/cycle5"/>
    <dgm:cxn modelId="{A72E90A6-8FE3-4C4C-9AA6-8D3173E0862B}" type="presParOf" srcId="{79480116-1968-4086-B774-552136DEC151}" destId="{02F5BD29-9979-4BDA-9875-27F3D3DDEEAB}" srcOrd="12" destOrd="0" presId="urn:microsoft.com/office/officeart/2005/8/layout/cycle5"/>
    <dgm:cxn modelId="{1606279E-E83D-4155-93F4-9BA8F6065DE2}" type="presParOf" srcId="{79480116-1968-4086-B774-552136DEC151}" destId="{9FF75EE2-7B75-419A-A2A2-6C8BCD34E7F1}" srcOrd="13" destOrd="0" presId="urn:microsoft.com/office/officeart/2005/8/layout/cycle5"/>
    <dgm:cxn modelId="{4ED16B09-C633-4726-B743-C0D44B76F21B}" type="presParOf" srcId="{79480116-1968-4086-B774-552136DEC151}" destId="{9624AE02-D75A-482F-88FB-22270335F5B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A174FE1-EB76-4D6A-8CD5-C9C9A8F695CF}" type="doc">
      <dgm:prSet loTypeId="urn:microsoft.com/office/officeart/2005/8/layout/hList3" loCatId="list" qsTypeId="urn:microsoft.com/office/officeart/2005/8/quickstyle/3d4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83B32421-6346-46D4-93DF-910CA518FEE2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tabLst>
              <a:tab pos="4122738" algn="l"/>
              <a:tab pos="4487863" algn="l"/>
              <a:tab pos="7264400" algn="l"/>
              <a:tab pos="7620000" algn="l"/>
              <a:tab pos="7983538" algn="l"/>
              <a:tab pos="8069263" algn="l"/>
              <a:tab pos="8966200" algn="l"/>
              <a:tab pos="9059863" algn="l"/>
            </a:tabLst>
          </a:pPr>
          <a:r>
            <a:rPr lang="ru-RU" sz="1200" dirty="0" smtClean="0">
              <a:solidFill>
                <a:schemeClr val="tx1"/>
              </a:solidFill>
            </a:rPr>
            <a:t>Объем расходов бюджета на 201</a:t>
          </a:r>
          <a:r>
            <a:rPr lang="en-US" sz="1200" dirty="0" smtClean="0">
              <a:solidFill>
                <a:schemeClr val="tx1"/>
              </a:solidFill>
            </a:rPr>
            <a:t>8</a:t>
          </a:r>
          <a:r>
            <a:rPr lang="ru-RU" sz="1200" dirty="0" smtClean="0">
              <a:solidFill>
                <a:schemeClr val="tx1"/>
              </a:solidFill>
            </a:rPr>
            <a:t> год, исполненный</a:t>
          </a:r>
        </a:p>
        <a:p>
          <a:pPr algn="l">
            <a:lnSpc>
              <a:spcPct val="100000"/>
            </a:lnSpc>
            <a:spcAft>
              <a:spcPts val="0"/>
            </a:spcAft>
            <a:tabLst>
              <a:tab pos="4122738" algn="l"/>
              <a:tab pos="4487863" algn="l"/>
              <a:tab pos="7264400" algn="l"/>
              <a:tab pos="7620000" algn="l"/>
              <a:tab pos="7983538" algn="l"/>
              <a:tab pos="8069263" algn="l"/>
              <a:tab pos="8966200" algn="l"/>
              <a:tab pos="9059863" algn="l"/>
            </a:tabLst>
          </a:pPr>
          <a:r>
            <a:rPr lang="ru-RU" sz="1200" dirty="0" smtClean="0">
              <a:solidFill>
                <a:schemeClr val="tx1"/>
              </a:solidFill>
            </a:rPr>
            <a:t>программно-целевым методом, составляет 5 515,9,4 млн. руб., </a:t>
          </a:r>
        </a:p>
        <a:p>
          <a:pPr algn="l">
            <a:lnSpc>
              <a:spcPct val="100000"/>
            </a:lnSpc>
            <a:spcAft>
              <a:spcPts val="0"/>
            </a:spcAft>
            <a:tabLst>
              <a:tab pos="4122738" algn="l"/>
              <a:tab pos="4487863" algn="l"/>
              <a:tab pos="7264400" algn="l"/>
              <a:tab pos="7620000" algn="l"/>
              <a:tab pos="7983538" algn="l"/>
              <a:tab pos="8069263" algn="l"/>
              <a:tab pos="8966200" algn="l"/>
              <a:tab pos="9059863" algn="l"/>
            </a:tabLst>
          </a:pPr>
          <a:r>
            <a:rPr lang="ru-RU" sz="1200" dirty="0" smtClean="0">
              <a:solidFill>
                <a:schemeClr val="tx1"/>
              </a:solidFill>
            </a:rPr>
            <a:t>что составляет свыше 99% от общего объема расходов</a:t>
          </a:r>
          <a:r>
            <a:rPr lang="en-US" sz="1200" dirty="0" smtClean="0">
              <a:solidFill>
                <a:schemeClr val="tx1"/>
              </a:solidFill>
            </a:rPr>
            <a:t> </a:t>
          </a:r>
          <a:r>
            <a:rPr lang="ru-RU" sz="1200" dirty="0" smtClean="0">
              <a:solidFill>
                <a:schemeClr val="tx1"/>
              </a:solidFill>
            </a:rPr>
            <a:t>на 2018 год.</a:t>
          </a:r>
        </a:p>
      </dgm:t>
    </dgm:pt>
    <dgm:pt modelId="{7154A0B7-1F99-48AF-AB7C-ED527512EEB0}" type="parTrans" cxnId="{4359096B-E8E0-401B-9022-3D3EE7FE888F}">
      <dgm:prSet/>
      <dgm:spPr/>
      <dgm:t>
        <a:bodyPr/>
        <a:lstStyle/>
        <a:p>
          <a:endParaRPr lang="ru-RU"/>
        </a:p>
      </dgm:t>
    </dgm:pt>
    <dgm:pt modelId="{E0008615-0D7F-41DE-A8C0-01CD1627EB0B}" type="sibTrans" cxnId="{4359096B-E8E0-401B-9022-3D3EE7FE888F}">
      <dgm:prSet/>
      <dgm:spPr/>
      <dgm:t>
        <a:bodyPr/>
        <a:lstStyle/>
        <a:p>
          <a:endParaRPr lang="ru-RU"/>
        </a:p>
      </dgm:t>
    </dgm:pt>
    <dgm:pt modelId="{61C2B5EA-64FF-406E-97C8-EE6AF943A3D0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Сохранение и развитие культуры, искусства и народного творчества в городском округе Электросталь Московской области</a:t>
          </a:r>
          <a:endParaRPr lang="ru-RU" sz="900" b="1" dirty="0">
            <a:solidFill>
              <a:schemeClr val="tx1"/>
            </a:solidFill>
          </a:endParaRPr>
        </a:p>
      </dgm:t>
    </dgm:pt>
    <dgm:pt modelId="{F55E08E2-0A9A-4714-9246-58718D5B8F2E}" type="parTrans" cxnId="{FDBD8199-C867-4791-BDA0-2AAD9D01EC0B}">
      <dgm:prSet/>
      <dgm:spPr/>
      <dgm:t>
        <a:bodyPr/>
        <a:lstStyle/>
        <a:p>
          <a:endParaRPr lang="ru-RU"/>
        </a:p>
      </dgm:t>
    </dgm:pt>
    <dgm:pt modelId="{7F53D6C3-CDAC-478A-A812-7BA9FA0B005E}" type="sibTrans" cxnId="{FDBD8199-C867-4791-BDA0-2AAD9D01EC0B}">
      <dgm:prSet/>
      <dgm:spPr/>
      <dgm:t>
        <a:bodyPr/>
        <a:lstStyle/>
        <a:p>
          <a:endParaRPr lang="ru-RU"/>
        </a:p>
      </dgm:t>
    </dgm:pt>
    <dgm:pt modelId="{70FB3829-8417-4C6B-8343-7423678A08ED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Развитие и поддержки предпринимательства городского округа Электросталь Московской области </a:t>
          </a:r>
          <a:endParaRPr lang="ru-RU" sz="900" b="1" dirty="0">
            <a:solidFill>
              <a:schemeClr val="tx1"/>
            </a:solidFill>
          </a:endParaRPr>
        </a:p>
      </dgm:t>
    </dgm:pt>
    <dgm:pt modelId="{63F74197-F755-4B60-973D-A6D4680D9826}" type="parTrans" cxnId="{DE43C267-9AFC-4951-BD72-7D5E631C5F96}">
      <dgm:prSet/>
      <dgm:spPr/>
      <dgm:t>
        <a:bodyPr/>
        <a:lstStyle/>
        <a:p>
          <a:endParaRPr lang="ru-RU"/>
        </a:p>
      </dgm:t>
    </dgm:pt>
    <dgm:pt modelId="{22C51422-DB16-42C3-AD71-DD3B0AFADAF6}" type="sibTrans" cxnId="{DE43C267-9AFC-4951-BD72-7D5E631C5F96}">
      <dgm:prSet/>
      <dgm:spPr/>
      <dgm:t>
        <a:bodyPr/>
        <a:lstStyle/>
        <a:p>
          <a:endParaRPr lang="ru-RU"/>
        </a:p>
      </dgm:t>
    </dgm:pt>
    <dgm:pt modelId="{F2CE6E32-60E2-4026-8ED0-B6D6803A598C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Развитие физической культуры и спорта  в городском округе Электросталь Московской области</a:t>
          </a:r>
          <a:endParaRPr lang="ru-RU" sz="900" b="1" dirty="0">
            <a:solidFill>
              <a:schemeClr val="tx1"/>
            </a:solidFill>
          </a:endParaRPr>
        </a:p>
      </dgm:t>
    </dgm:pt>
    <dgm:pt modelId="{D08F3022-FBAD-41FE-8B80-4FE6FC519313}" type="parTrans" cxnId="{86C0A152-905D-42FF-A520-04C13D4282C5}">
      <dgm:prSet/>
      <dgm:spPr/>
      <dgm:t>
        <a:bodyPr/>
        <a:lstStyle/>
        <a:p>
          <a:endParaRPr lang="ru-RU"/>
        </a:p>
      </dgm:t>
    </dgm:pt>
    <dgm:pt modelId="{26E5BA00-D53F-463A-8014-C4905B6AEA2A}" type="sibTrans" cxnId="{86C0A152-905D-42FF-A520-04C13D4282C5}">
      <dgm:prSet/>
      <dgm:spPr/>
      <dgm:t>
        <a:bodyPr/>
        <a:lstStyle/>
        <a:p>
          <a:endParaRPr lang="ru-RU"/>
        </a:p>
      </dgm:t>
    </dgm:pt>
    <dgm:pt modelId="{83F93D77-EE96-4EB3-BB6A-3C372AA00ABF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Развитие системы образования городского округа Электросталь</a:t>
          </a:r>
          <a:endParaRPr lang="ru-RU" sz="900" b="1" dirty="0">
            <a:solidFill>
              <a:schemeClr val="tx1"/>
            </a:solidFill>
          </a:endParaRPr>
        </a:p>
      </dgm:t>
    </dgm:pt>
    <dgm:pt modelId="{E69B3E31-6642-40E8-B832-EF62A4E7A7A7}" type="parTrans" cxnId="{33DCCBC6-8899-455B-8DC0-7E3EA60B3203}">
      <dgm:prSet/>
      <dgm:spPr/>
      <dgm:t>
        <a:bodyPr/>
        <a:lstStyle/>
        <a:p>
          <a:endParaRPr lang="ru-RU"/>
        </a:p>
      </dgm:t>
    </dgm:pt>
    <dgm:pt modelId="{F0120DF0-F89B-46FD-97AC-6BBE5E4E6BD9}" type="sibTrans" cxnId="{33DCCBC6-8899-455B-8DC0-7E3EA60B3203}">
      <dgm:prSet/>
      <dgm:spPr/>
      <dgm:t>
        <a:bodyPr/>
        <a:lstStyle/>
        <a:p>
          <a:endParaRPr lang="ru-RU"/>
        </a:p>
      </dgm:t>
    </dgm:pt>
    <dgm:pt modelId="{6B7D6BF8-0C59-4886-9A16-FB8BAA198A65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Повышение безопасности дорожного движения</a:t>
          </a:r>
          <a:endParaRPr lang="ru-RU" sz="900" b="1" dirty="0">
            <a:solidFill>
              <a:schemeClr val="tx1"/>
            </a:solidFill>
          </a:endParaRPr>
        </a:p>
      </dgm:t>
    </dgm:pt>
    <dgm:pt modelId="{73478757-EFFB-4D54-AA6D-2202EAA8E8F2}" type="parTrans" cxnId="{52936612-D6E9-445E-92F2-F18E9B547651}">
      <dgm:prSet/>
      <dgm:spPr/>
      <dgm:t>
        <a:bodyPr/>
        <a:lstStyle/>
        <a:p>
          <a:endParaRPr lang="ru-RU"/>
        </a:p>
      </dgm:t>
    </dgm:pt>
    <dgm:pt modelId="{FB11DC54-E4D1-4777-9280-28C51BF7FFA0}" type="sibTrans" cxnId="{52936612-D6E9-445E-92F2-F18E9B547651}">
      <dgm:prSet/>
      <dgm:spPr/>
      <dgm:t>
        <a:bodyPr/>
        <a:lstStyle/>
        <a:p>
          <a:endParaRPr lang="ru-RU"/>
        </a:p>
      </dgm:t>
    </dgm:pt>
    <dgm:pt modelId="{E36D7DC8-C745-475B-BE5C-9E2AC99BDAA8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Пассажирский транспорт общего пользования</a:t>
          </a:r>
          <a:endParaRPr lang="ru-RU" sz="900" b="1" dirty="0">
            <a:solidFill>
              <a:schemeClr val="tx1"/>
            </a:solidFill>
          </a:endParaRPr>
        </a:p>
      </dgm:t>
    </dgm:pt>
    <dgm:pt modelId="{F3063DC5-E8B8-4510-A670-82CD03B1059D}" type="parTrans" cxnId="{ABECCF60-75C4-47A7-837C-6CAF46C5C71F}">
      <dgm:prSet/>
      <dgm:spPr/>
      <dgm:t>
        <a:bodyPr/>
        <a:lstStyle/>
        <a:p>
          <a:endParaRPr lang="ru-RU"/>
        </a:p>
      </dgm:t>
    </dgm:pt>
    <dgm:pt modelId="{B320484C-720E-43B7-8F7A-258AF5829DCB}" type="sibTrans" cxnId="{ABECCF60-75C4-47A7-837C-6CAF46C5C71F}">
      <dgm:prSet/>
      <dgm:spPr/>
      <dgm:t>
        <a:bodyPr/>
        <a:lstStyle/>
        <a:p>
          <a:endParaRPr lang="ru-RU"/>
        </a:p>
      </dgm:t>
    </dgm:pt>
    <dgm:pt modelId="{122DC32D-A22C-4AF9-9412-0AB82F8FC758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Безопасность городского округа Электросталь</a:t>
          </a:r>
          <a:endParaRPr lang="ru-RU" sz="900" b="1" dirty="0">
            <a:solidFill>
              <a:schemeClr val="tx1"/>
            </a:solidFill>
          </a:endParaRPr>
        </a:p>
      </dgm:t>
    </dgm:pt>
    <dgm:pt modelId="{C8A73318-6B77-4E17-968E-BF50B39C0071}" type="parTrans" cxnId="{1FF68FEB-DDA2-4CBE-AF2A-79C36991B3E6}">
      <dgm:prSet/>
      <dgm:spPr/>
      <dgm:t>
        <a:bodyPr/>
        <a:lstStyle/>
        <a:p>
          <a:endParaRPr lang="ru-RU"/>
        </a:p>
      </dgm:t>
    </dgm:pt>
    <dgm:pt modelId="{3459AD4E-EB25-4792-A4D7-6EBF05D0694C}" type="sibTrans" cxnId="{1FF68FEB-DDA2-4CBE-AF2A-79C36991B3E6}">
      <dgm:prSet/>
      <dgm:spPr/>
      <dgm:t>
        <a:bodyPr/>
        <a:lstStyle/>
        <a:p>
          <a:endParaRPr lang="ru-RU"/>
        </a:p>
      </dgm:t>
    </dgm:pt>
    <dgm:pt modelId="{F04200CB-7653-450E-9738-76F74F86EFBA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Управление муниципальными финансами  городского округа Электросталь  Московской области</a:t>
          </a:r>
          <a:endParaRPr lang="ru-RU" sz="900" b="1" dirty="0">
            <a:solidFill>
              <a:schemeClr val="tx1"/>
            </a:solidFill>
          </a:endParaRPr>
        </a:p>
      </dgm:t>
    </dgm:pt>
    <dgm:pt modelId="{B87BF352-739E-4271-9C58-CF72D6AE2CFD}" type="parTrans" cxnId="{764EB6FC-8100-4A1E-9314-8027917C4775}">
      <dgm:prSet/>
      <dgm:spPr/>
      <dgm:t>
        <a:bodyPr/>
        <a:lstStyle/>
        <a:p>
          <a:endParaRPr lang="ru-RU"/>
        </a:p>
      </dgm:t>
    </dgm:pt>
    <dgm:pt modelId="{C38123EA-C87D-4F49-BE44-3AA067782A40}" type="sibTrans" cxnId="{764EB6FC-8100-4A1E-9314-8027917C4775}">
      <dgm:prSet/>
      <dgm:spPr/>
      <dgm:t>
        <a:bodyPr/>
        <a:lstStyle/>
        <a:p>
          <a:endParaRPr lang="ru-RU"/>
        </a:p>
      </dgm:t>
    </dgm:pt>
    <dgm:pt modelId="{2AAEDF5A-762F-4D72-92B6-7C43A4749D8B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Повышение эффективности деятельности органов местного самоуправления городского округа</a:t>
          </a:r>
          <a:endParaRPr lang="ru-RU" sz="900" b="1" dirty="0">
            <a:solidFill>
              <a:schemeClr val="tx1"/>
            </a:solidFill>
          </a:endParaRPr>
        </a:p>
      </dgm:t>
    </dgm:pt>
    <dgm:pt modelId="{1B96A0A8-B594-48D9-8496-2F08A2E4C626}" type="parTrans" cxnId="{D852AA84-C59E-402D-A9D3-5FC3C6717516}">
      <dgm:prSet/>
      <dgm:spPr/>
      <dgm:t>
        <a:bodyPr/>
        <a:lstStyle/>
        <a:p>
          <a:endParaRPr lang="ru-RU"/>
        </a:p>
      </dgm:t>
    </dgm:pt>
    <dgm:pt modelId="{505CCC88-8781-44FA-A8FA-DA75EF81EA69}" type="sibTrans" cxnId="{D852AA84-C59E-402D-A9D3-5FC3C6717516}">
      <dgm:prSet/>
      <dgm:spPr/>
      <dgm:t>
        <a:bodyPr/>
        <a:lstStyle/>
        <a:p>
          <a:endParaRPr lang="ru-RU"/>
        </a:p>
      </dgm:t>
    </dgm:pt>
    <dgm:pt modelId="{ED352412-F0B0-4F7E-B9EB-F16C2DFB4FA7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Жилище</a:t>
          </a:r>
          <a:endParaRPr lang="ru-RU" sz="900" b="1" dirty="0">
            <a:solidFill>
              <a:schemeClr val="tx1"/>
            </a:solidFill>
          </a:endParaRPr>
        </a:p>
      </dgm:t>
    </dgm:pt>
    <dgm:pt modelId="{E073F67C-6911-4283-9350-D562E01026BD}" type="parTrans" cxnId="{8386BB23-8EB7-4F56-B79D-D785B5B6A2FD}">
      <dgm:prSet/>
      <dgm:spPr/>
      <dgm:t>
        <a:bodyPr/>
        <a:lstStyle/>
        <a:p>
          <a:endParaRPr lang="ru-RU"/>
        </a:p>
      </dgm:t>
    </dgm:pt>
    <dgm:pt modelId="{3D1F80BC-CA12-4EC8-A182-A36FE7B82F15}" type="sibTrans" cxnId="{8386BB23-8EB7-4F56-B79D-D785B5B6A2FD}">
      <dgm:prSet/>
      <dgm:spPr/>
      <dgm:t>
        <a:bodyPr/>
        <a:lstStyle/>
        <a:p>
          <a:endParaRPr lang="ru-RU"/>
        </a:p>
      </dgm:t>
    </dgm:pt>
    <dgm:pt modelId="{3276CE68-68F4-4D6E-96FA-7493B7268592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Развитие и повышение эффективности управления муниципальным имуществом</a:t>
          </a:r>
          <a:endParaRPr lang="ru-RU" sz="900" b="1" dirty="0">
            <a:solidFill>
              <a:schemeClr val="tx1"/>
            </a:solidFill>
          </a:endParaRPr>
        </a:p>
      </dgm:t>
    </dgm:pt>
    <dgm:pt modelId="{71C97035-4801-4C2C-9DF9-3A4F65EDDDFD}" type="parTrans" cxnId="{09675BC6-2525-491F-AEC8-09DBC5F4A22C}">
      <dgm:prSet/>
      <dgm:spPr/>
      <dgm:t>
        <a:bodyPr/>
        <a:lstStyle/>
        <a:p>
          <a:endParaRPr lang="ru-RU"/>
        </a:p>
      </dgm:t>
    </dgm:pt>
    <dgm:pt modelId="{1D5F944D-0CC4-4D17-BA41-1141BBF99865}" type="sibTrans" cxnId="{09675BC6-2525-491F-AEC8-09DBC5F4A22C}">
      <dgm:prSet/>
      <dgm:spPr/>
      <dgm:t>
        <a:bodyPr/>
        <a:lstStyle/>
        <a:p>
          <a:endParaRPr lang="ru-RU"/>
        </a:p>
      </dgm:t>
    </dgm:pt>
    <dgm:pt modelId="{A100E5EB-0407-422B-A78D-7CC3F9DADE64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Развитие инженерной инфраструктуры и </a:t>
          </a:r>
          <a:r>
            <a:rPr lang="ru-RU" sz="900" b="1" dirty="0" err="1" smtClean="0">
              <a:solidFill>
                <a:schemeClr val="tx1"/>
              </a:solidFill>
            </a:rPr>
            <a:t>энергоэффективности</a:t>
          </a:r>
          <a:endParaRPr lang="ru-RU" sz="900" b="1" dirty="0">
            <a:solidFill>
              <a:schemeClr val="tx1"/>
            </a:solidFill>
          </a:endParaRPr>
        </a:p>
      </dgm:t>
    </dgm:pt>
    <dgm:pt modelId="{90AA8DD6-F33C-40C1-A24D-A3BD692EB3E0}" type="parTrans" cxnId="{CD630590-2583-42C1-932A-170B9B0B74C7}">
      <dgm:prSet/>
      <dgm:spPr/>
      <dgm:t>
        <a:bodyPr/>
        <a:lstStyle/>
        <a:p>
          <a:endParaRPr lang="ru-RU"/>
        </a:p>
      </dgm:t>
    </dgm:pt>
    <dgm:pt modelId="{B94E55E6-9286-4658-8618-7D5B58EFBFA0}" type="sibTrans" cxnId="{CD630590-2583-42C1-932A-170B9B0B74C7}">
      <dgm:prSet/>
      <dgm:spPr/>
      <dgm:t>
        <a:bodyPr/>
        <a:lstStyle/>
        <a:p>
          <a:endParaRPr lang="ru-RU"/>
        </a:p>
      </dgm:t>
    </dgm:pt>
    <dgm:pt modelId="{F0C56FF1-2B5B-48C8-A4AA-63EBF3A9D12A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Развитие и функционирование дорожного комплекса в  городском округе Электросталь Московской области</a:t>
          </a:r>
          <a:endParaRPr lang="ru-RU" sz="900" b="1" dirty="0">
            <a:solidFill>
              <a:schemeClr val="tx1"/>
            </a:solidFill>
          </a:endParaRPr>
        </a:p>
      </dgm:t>
    </dgm:pt>
    <dgm:pt modelId="{3932C88E-9784-43D8-BBBF-B4E9E0863E52}" type="parTrans" cxnId="{5E10504D-35F2-4853-8C97-2FC9140138C8}">
      <dgm:prSet/>
      <dgm:spPr/>
      <dgm:t>
        <a:bodyPr/>
        <a:lstStyle/>
        <a:p>
          <a:endParaRPr lang="ru-RU"/>
        </a:p>
      </dgm:t>
    </dgm:pt>
    <dgm:pt modelId="{D373D6FB-CFB6-45F9-B99E-1B4FC28B0043}" type="sibTrans" cxnId="{5E10504D-35F2-4853-8C97-2FC9140138C8}">
      <dgm:prSet/>
      <dgm:spPr/>
      <dgm:t>
        <a:bodyPr/>
        <a:lstStyle/>
        <a:p>
          <a:endParaRPr lang="ru-RU"/>
        </a:p>
      </dgm:t>
    </dgm:pt>
    <dgm:pt modelId="{76B7AE12-ED9F-4252-B622-264C0FCE3E33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Формирование современной комфортной городской среды</a:t>
          </a:r>
          <a:endParaRPr lang="ru-RU" sz="900" b="1" dirty="0">
            <a:solidFill>
              <a:schemeClr val="tx1"/>
            </a:solidFill>
          </a:endParaRPr>
        </a:p>
      </dgm:t>
    </dgm:pt>
    <dgm:pt modelId="{073C7A13-BD0F-43D0-AE79-AA8FD1C714BD}" type="parTrans" cxnId="{2C42E227-855D-41DE-A7FF-933631FA20E7}">
      <dgm:prSet/>
      <dgm:spPr/>
      <dgm:t>
        <a:bodyPr/>
        <a:lstStyle/>
        <a:p>
          <a:endParaRPr lang="ru-RU"/>
        </a:p>
      </dgm:t>
    </dgm:pt>
    <dgm:pt modelId="{4B9131CA-1153-4F8A-8B3E-A665FF68827E}" type="sibTrans" cxnId="{2C42E227-855D-41DE-A7FF-933631FA20E7}">
      <dgm:prSet/>
      <dgm:spPr/>
      <dgm:t>
        <a:bodyPr/>
        <a:lstStyle/>
        <a:p>
          <a:endParaRPr lang="ru-RU"/>
        </a:p>
      </dgm:t>
    </dgm:pt>
    <dgm:pt modelId="{3818F5EA-5EC7-4D77-876F-99E8A7E89F42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2018 год – 241,9 млн. руб.</a:t>
          </a:r>
          <a:endParaRPr lang="ru-RU" sz="900" b="1" dirty="0">
            <a:solidFill>
              <a:schemeClr val="tx1"/>
            </a:solidFill>
          </a:endParaRPr>
        </a:p>
      </dgm:t>
    </dgm:pt>
    <dgm:pt modelId="{659B7EEC-93A5-4E33-86B1-92D1F737F46E}" type="parTrans" cxnId="{DC7ADF80-60DD-4FA8-B727-6942F2DD96D4}">
      <dgm:prSet/>
      <dgm:spPr/>
      <dgm:t>
        <a:bodyPr/>
        <a:lstStyle/>
        <a:p>
          <a:endParaRPr lang="ru-RU"/>
        </a:p>
      </dgm:t>
    </dgm:pt>
    <dgm:pt modelId="{6A4981C4-37D8-43E3-A6ED-E306FB4A62D0}" type="sibTrans" cxnId="{DC7ADF80-60DD-4FA8-B727-6942F2DD96D4}">
      <dgm:prSet/>
      <dgm:spPr/>
      <dgm:t>
        <a:bodyPr/>
        <a:lstStyle/>
        <a:p>
          <a:endParaRPr lang="ru-RU"/>
        </a:p>
      </dgm:t>
    </dgm:pt>
    <dgm:pt modelId="{62EC698E-2212-486C-9569-7BE5470E6F38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2018 год – 31,7 млн. руб.</a:t>
          </a:r>
          <a:endParaRPr lang="ru-RU" sz="900" b="1" dirty="0">
            <a:solidFill>
              <a:schemeClr val="tx1"/>
            </a:solidFill>
          </a:endParaRPr>
        </a:p>
      </dgm:t>
    </dgm:pt>
    <dgm:pt modelId="{A58795D6-4022-4539-8D98-B011F649AB3F}" type="parTrans" cxnId="{86C5C0B6-E0DA-473E-BCCD-E02DDCD415F6}">
      <dgm:prSet/>
      <dgm:spPr/>
      <dgm:t>
        <a:bodyPr/>
        <a:lstStyle/>
        <a:p>
          <a:endParaRPr lang="ru-RU"/>
        </a:p>
      </dgm:t>
    </dgm:pt>
    <dgm:pt modelId="{38075274-885E-4E12-9F79-F4FE68D912E1}" type="sibTrans" cxnId="{86C5C0B6-E0DA-473E-BCCD-E02DDCD415F6}">
      <dgm:prSet/>
      <dgm:spPr/>
      <dgm:t>
        <a:bodyPr/>
        <a:lstStyle/>
        <a:p>
          <a:endParaRPr lang="ru-RU"/>
        </a:p>
      </dgm:t>
    </dgm:pt>
    <dgm:pt modelId="{35AA94AA-B6E0-4794-B1B7-5F6056D4C156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2018 год – 1 млн. руб.</a:t>
          </a:r>
          <a:endParaRPr lang="ru-RU" sz="900" b="1" dirty="0">
            <a:solidFill>
              <a:schemeClr val="tx1"/>
            </a:solidFill>
          </a:endParaRPr>
        </a:p>
      </dgm:t>
    </dgm:pt>
    <dgm:pt modelId="{B7F8EDCF-9E6C-43C6-8B4E-2EC6A1AD73D9}" type="parTrans" cxnId="{9DF02BBD-1878-41FF-B6E2-F0CD18FE3FB7}">
      <dgm:prSet/>
      <dgm:spPr/>
      <dgm:t>
        <a:bodyPr/>
        <a:lstStyle/>
        <a:p>
          <a:endParaRPr lang="ru-RU"/>
        </a:p>
      </dgm:t>
    </dgm:pt>
    <dgm:pt modelId="{66C0F481-C0FD-4F7A-AF5D-ACFB81AC5CE0}" type="sibTrans" cxnId="{9DF02BBD-1878-41FF-B6E2-F0CD18FE3FB7}">
      <dgm:prSet/>
      <dgm:spPr/>
      <dgm:t>
        <a:bodyPr/>
        <a:lstStyle/>
        <a:p>
          <a:endParaRPr lang="ru-RU"/>
        </a:p>
      </dgm:t>
    </dgm:pt>
    <dgm:pt modelId="{70C975C1-535F-4CB3-850A-FBC340E20E0E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2018 год – 284,5 млн. руб.</a:t>
          </a:r>
          <a:endParaRPr lang="ru-RU" sz="900" b="1" dirty="0">
            <a:solidFill>
              <a:schemeClr val="tx1"/>
            </a:solidFill>
          </a:endParaRPr>
        </a:p>
      </dgm:t>
    </dgm:pt>
    <dgm:pt modelId="{B36B0C1E-1262-4CC4-81A9-7BFC3475CB71}" type="parTrans" cxnId="{CF68E91A-BF43-4B9B-AC0C-F9F0F069AD7D}">
      <dgm:prSet/>
      <dgm:spPr/>
      <dgm:t>
        <a:bodyPr/>
        <a:lstStyle/>
        <a:p>
          <a:endParaRPr lang="ru-RU"/>
        </a:p>
      </dgm:t>
    </dgm:pt>
    <dgm:pt modelId="{D52D5D9A-A9E3-4009-A9CE-C6A35B652B97}" type="sibTrans" cxnId="{CF68E91A-BF43-4B9B-AC0C-F9F0F069AD7D}">
      <dgm:prSet/>
      <dgm:spPr/>
      <dgm:t>
        <a:bodyPr/>
        <a:lstStyle/>
        <a:p>
          <a:endParaRPr lang="ru-RU"/>
        </a:p>
      </dgm:t>
    </dgm:pt>
    <dgm:pt modelId="{5E6F69EB-8DC6-4504-81E7-02228E5056EE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2018 год – 2 732,6 млн. руб.</a:t>
          </a:r>
          <a:endParaRPr lang="ru-RU" sz="900" b="1" dirty="0">
            <a:solidFill>
              <a:schemeClr val="tx1"/>
            </a:solidFill>
          </a:endParaRPr>
        </a:p>
      </dgm:t>
    </dgm:pt>
    <dgm:pt modelId="{32CBA2E1-2660-4A91-A2FD-036F7FA9476B}" type="parTrans" cxnId="{21E9EB27-F338-4ABC-BE83-DFDE433DD32C}">
      <dgm:prSet/>
      <dgm:spPr/>
      <dgm:t>
        <a:bodyPr/>
        <a:lstStyle/>
        <a:p>
          <a:endParaRPr lang="ru-RU"/>
        </a:p>
      </dgm:t>
    </dgm:pt>
    <dgm:pt modelId="{E03173B0-438E-48BC-98EB-A62ED05A0D62}" type="sibTrans" cxnId="{21E9EB27-F338-4ABC-BE83-DFDE433DD32C}">
      <dgm:prSet/>
      <dgm:spPr/>
      <dgm:t>
        <a:bodyPr/>
        <a:lstStyle/>
        <a:p>
          <a:endParaRPr lang="ru-RU"/>
        </a:p>
      </dgm:t>
    </dgm:pt>
    <dgm:pt modelId="{15E4D0F3-0A16-4911-B089-DBF54F55E4C6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2018 год – 7,3 млн. руб.</a:t>
          </a:r>
          <a:endParaRPr lang="ru-RU" sz="900" b="1" dirty="0">
            <a:solidFill>
              <a:schemeClr val="tx1"/>
            </a:solidFill>
          </a:endParaRPr>
        </a:p>
      </dgm:t>
    </dgm:pt>
    <dgm:pt modelId="{27CA8EB1-1C8A-453C-85CA-6A4C91E12E96}" type="parTrans" cxnId="{3F4634F7-936A-4491-BEBB-B13E29633928}">
      <dgm:prSet/>
      <dgm:spPr/>
      <dgm:t>
        <a:bodyPr/>
        <a:lstStyle/>
        <a:p>
          <a:endParaRPr lang="ru-RU"/>
        </a:p>
      </dgm:t>
    </dgm:pt>
    <dgm:pt modelId="{61B9F265-9BDE-4C65-A888-C2D8E3841FE4}" type="sibTrans" cxnId="{3F4634F7-936A-4491-BEBB-B13E29633928}">
      <dgm:prSet/>
      <dgm:spPr/>
      <dgm:t>
        <a:bodyPr/>
        <a:lstStyle/>
        <a:p>
          <a:endParaRPr lang="ru-RU"/>
        </a:p>
      </dgm:t>
    </dgm:pt>
    <dgm:pt modelId="{07F395BA-8C7E-4C76-ABBA-103FFAB7EB77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2018 год – 0,7 млн. руб.</a:t>
          </a:r>
          <a:endParaRPr lang="ru-RU" sz="900" b="1" dirty="0">
            <a:solidFill>
              <a:schemeClr val="tx1"/>
            </a:solidFill>
          </a:endParaRPr>
        </a:p>
      </dgm:t>
    </dgm:pt>
    <dgm:pt modelId="{20732E8E-8352-4BF0-8F06-9D604D66A66E}" type="parTrans" cxnId="{1A91CC85-14E2-46D0-BF0B-DADD0D648AC5}">
      <dgm:prSet/>
      <dgm:spPr/>
      <dgm:t>
        <a:bodyPr/>
        <a:lstStyle/>
        <a:p>
          <a:endParaRPr lang="ru-RU"/>
        </a:p>
      </dgm:t>
    </dgm:pt>
    <dgm:pt modelId="{E65EE747-C827-4B4E-8746-21DB79196604}" type="sibTrans" cxnId="{1A91CC85-14E2-46D0-BF0B-DADD0D648AC5}">
      <dgm:prSet/>
      <dgm:spPr/>
      <dgm:t>
        <a:bodyPr/>
        <a:lstStyle/>
        <a:p>
          <a:endParaRPr lang="ru-RU"/>
        </a:p>
      </dgm:t>
    </dgm:pt>
    <dgm:pt modelId="{CD8BC529-DC6A-43C4-BD48-2B4C19B2A1C6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2018 год – 19,2 млн. руб.</a:t>
          </a:r>
          <a:endParaRPr lang="ru-RU" sz="900" b="1" dirty="0">
            <a:solidFill>
              <a:schemeClr val="tx1"/>
            </a:solidFill>
          </a:endParaRPr>
        </a:p>
      </dgm:t>
    </dgm:pt>
    <dgm:pt modelId="{B8BB869D-FD44-47B0-9BFE-74C336D189C8}" type="parTrans" cxnId="{970726BB-1177-4072-98B8-F3621912F36E}">
      <dgm:prSet/>
      <dgm:spPr/>
      <dgm:t>
        <a:bodyPr/>
        <a:lstStyle/>
        <a:p>
          <a:endParaRPr lang="ru-RU"/>
        </a:p>
      </dgm:t>
    </dgm:pt>
    <dgm:pt modelId="{68848485-CBE3-406D-9EFC-3056F11907D9}" type="sibTrans" cxnId="{970726BB-1177-4072-98B8-F3621912F36E}">
      <dgm:prSet/>
      <dgm:spPr/>
      <dgm:t>
        <a:bodyPr/>
        <a:lstStyle/>
        <a:p>
          <a:endParaRPr lang="ru-RU"/>
        </a:p>
      </dgm:t>
    </dgm:pt>
    <dgm:pt modelId="{4890E71B-2ABD-47CF-9866-F2390F13E550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2018 год – 29,8 млн. руб.</a:t>
          </a:r>
          <a:endParaRPr lang="ru-RU" sz="900" b="1" dirty="0">
            <a:solidFill>
              <a:schemeClr val="tx1"/>
            </a:solidFill>
          </a:endParaRPr>
        </a:p>
      </dgm:t>
    </dgm:pt>
    <dgm:pt modelId="{04248FEC-3642-4AFF-95EA-636FB8DBC2A3}" type="parTrans" cxnId="{97D98224-F0F9-4DAC-BB4C-C980A8A220CF}">
      <dgm:prSet/>
      <dgm:spPr/>
      <dgm:t>
        <a:bodyPr/>
        <a:lstStyle/>
        <a:p>
          <a:endParaRPr lang="ru-RU"/>
        </a:p>
      </dgm:t>
    </dgm:pt>
    <dgm:pt modelId="{57D14DEC-5C33-48A4-9B3D-A3454E52A419}" type="sibTrans" cxnId="{97D98224-F0F9-4DAC-BB4C-C980A8A220CF}">
      <dgm:prSet/>
      <dgm:spPr/>
      <dgm:t>
        <a:bodyPr/>
        <a:lstStyle/>
        <a:p>
          <a:endParaRPr lang="ru-RU"/>
        </a:p>
      </dgm:t>
    </dgm:pt>
    <dgm:pt modelId="{8797B882-AEFD-4286-9223-B31B0AABF7F1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2018 год – 747,9 млн. руб.</a:t>
          </a:r>
          <a:endParaRPr lang="ru-RU" sz="900" b="1" dirty="0">
            <a:solidFill>
              <a:schemeClr val="tx1"/>
            </a:solidFill>
          </a:endParaRPr>
        </a:p>
      </dgm:t>
    </dgm:pt>
    <dgm:pt modelId="{D89AAA46-B5F7-47B1-AA25-C8414CC37F42}" type="parTrans" cxnId="{632E866A-ECF3-4A05-ACA6-DB2220268B69}">
      <dgm:prSet/>
      <dgm:spPr/>
      <dgm:t>
        <a:bodyPr/>
        <a:lstStyle/>
        <a:p>
          <a:endParaRPr lang="ru-RU"/>
        </a:p>
      </dgm:t>
    </dgm:pt>
    <dgm:pt modelId="{0BA5A362-A945-4DFE-B067-69E5E3D65368}" type="sibTrans" cxnId="{632E866A-ECF3-4A05-ACA6-DB2220268B69}">
      <dgm:prSet/>
      <dgm:spPr/>
      <dgm:t>
        <a:bodyPr/>
        <a:lstStyle/>
        <a:p>
          <a:endParaRPr lang="ru-RU"/>
        </a:p>
      </dgm:t>
    </dgm:pt>
    <dgm:pt modelId="{2C07FA00-8093-4F69-A357-9B036242E96C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2018 год – 76,4 млн. руб.</a:t>
          </a:r>
          <a:endParaRPr lang="ru-RU" sz="900" b="1" dirty="0">
            <a:solidFill>
              <a:schemeClr val="tx1"/>
            </a:solidFill>
          </a:endParaRPr>
        </a:p>
      </dgm:t>
    </dgm:pt>
    <dgm:pt modelId="{725A13BD-83DC-4269-B68C-33834603417E}" type="parTrans" cxnId="{6FA13B74-624B-4782-ACE7-243C2DDD1FDD}">
      <dgm:prSet/>
      <dgm:spPr/>
      <dgm:t>
        <a:bodyPr/>
        <a:lstStyle/>
        <a:p>
          <a:endParaRPr lang="ru-RU"/>
        </a:p>
      </dgm:t>
    </dgm:pt>
    <dgm:pt modelId="{60CF73FF-9538-47B0-9BC5-A265E2D2BE8F}" type="sibTrans" cxnId="{6FA13B74-624B-4782-ACE7-243C2DDD1FDD}">
      <dgm:prSet/>
      <dgm:spPr/>
      <dgm:t>
        <a:bodyPr/>
        <a:lstStyle/>
        <a:p>
          <a:endParaRPr lang="ru-RU"/>
        </a:p>
      </dgm:t>
    </dgm:pt>
    <dgm:pt modelId="{78E53C06-1D13-4E9D-993A-06AE69E0A6AF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2018 год – 85,1 млн. руб.</a:t>
          </a:r>
          <a:endParaRPr lang="ru-RU" sz="900" b="1" dirty="0">
            <a:solidFill>
              <a:schemeClr val="tx1"/>
            </a:solidFill>
          </a:endParaRPr>
        </a:p>
      </dgm:t>
    </dgm:pt>
    <dgm:pt modelId="{896CECD6-1D38-4078-9F2D-D37B8DC242BD}" type="parTrans" cxnId="{30D9960F-AF77-438D-BF9F-22AF82C283BE}">
      <dgm:prSet/>
      <dgm:spPr/>
      <dgm:t>
        <a:bodyPr/>
        <a:lstStyle/>
        <a:p>
          <a:endParaRPr lang="ru-RU"/>
        </a:p>
      </dgm:t>
    </dgm:pt>
    <dgm:pt modelId="{58A655FE-E465-4DC2-B046-0CD7EB358462}" type="sibTrans" cxnId="{30D9960F-AF77-438D-BF9F-22AF82C283BE}">
      <dgm:prSet/>
      <dgm:spPr/>
      <dgm:t>
        <a:bodyPr/>
        <a:lstStyle/>
        <a:p>
          <a:endParaRPr lang="ru-RU"/>
        </a:p>
      </dgm:t>
    </dgm:pt>
    <dgm:pt modelId="{C3C659F0-938D-44FA-9BC4-785300B50F81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2018 г. – 249,9 млн. руб.</a:t>
          </a:r>
          <a:endParaRPr lang="ru-RU" sz="900" b="1" dirty="0">
            <a:solidFill>
              <a:schemeClr val="tx1"/>
            </a:solidFill>
          </a:endParaRPr>
        </a:p>
      </dgm:t>
    </dgm:pt>
    <dgm:pt modelId="{BF5F4B00-ACCD-4367-9891-3402B28AE222}" type="parTrans" cxnId="{7581D019-5D1A-4F9F-9DEE-8A48919312CB}">
      <dgm:prSet/>
      <dgm:spPr/>
      <dgm:t>
        <a:bodyPr/>
        <a:lstStyle/>
        <a:p>
          <a:endParaRPr lang="ru-RU"/>
        </a:p>
      </dgm:t>
    </dgm:pt>
    <dgm:pt modelId="{07FD0C49-7862-4BD1-A786-29AAE585DE01}" type="sibTrans" cxnId="{7581D019-5D1A-4F9F-9DEE-8A48919312CB}">
      <dgm:prSet/>
      <dgm:spPr/>
      <dgm:t>
        <a:bodyPr/>
        <a:lstStyle/>
        <a:p>
          <a:endParaRPr lang="ru-RU"/>
        </a:p>
      </dgm:t>
    </dgm:pt>
    <dgm:pt modelId="{760AAF2F-5B2D-405D-A4AF-C5658585DA23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2018 г. – 352,3 млн. руб.</a:t>
          </a:r>
          <a:endParaRPr lang="ru-RU" sz="900" b="1" dirty="0">
            <a:solidFill>
              <a:schemeClr val="tx1"/>
            </a:solidFill>
          </a:endParaRPr>
        </a:p>
      </dgm:t>
    </dgm:pt>
    <dgm:pt modelId="{1D580137-F980-4F24-AD65-B41AAB037EC4}" type="parTrans" cxnId="{4F371BB0-F280-4053-BFFE-5B3C00456028}">
      <dgm:prSet/>
      <dgm:spPr/>
      <dgm:t>
        <a:bodyPr/>
        <a:lstStyle/>
        <a:p>
          <a:endParaRPr lang="ru-RU"/>
        </a:p>
      </dgm:t>
    </dgm:pt>
    <dgm:pt modelId="{2AE635C5-D096-4C95-BE96-7F452C17B932}" type="sibTrans" cxnId="{4F371BB0-F280-4053-BFFE-5B3C00456028}">
      <dgm:prSet/>
      <dgm:spPr/>
      <dgm:t>
        <a:bodyPr/>
        <a:lstStyle/>
        <a:p>
          <a:endParaRPr lang="ru-RU"/>
        </a:p>
      </dgm:t>
    </dgm:pt>
    <dgm:pt modelId="{0B384A38-5F53-4AA6-8746-11DF6F837E25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2018 г. – 548,3 млн. руб.</a:t>
          </a:r>
          <a:endParaRPr lang="ru-RU" sz="900" b="1" dirty="0">
            <a:solidFill>
              <a:schemeClr val="tx1"/>
            </a:solidFill>
          </a:endParaRPr>
        </a:p>
      </dgm:t>
    </dgm:pt>
    <dgm:pt modelId="{D655A1B3-6616-4EC8-8F25-A98AC731B7B7}" type="parTrans" cxnId="{6CD28FD7-AD78-4A77-84DD-72F27E578680}">
      <dgm:prSet/>
      <dgm:spPr/>
      <dgm:t>
        <a:bodyPr/>
        <a:lstStyle/>
        <a:p>
          <a:endParaRPr lang="ru-RU"/>
        </a:p>
      </dgm:t>
    </dgm:pt>
    <dgm:pt modelId="{37599D47-8D7E-4317-A8B2-0A754FA3F51A}" type="sibTrans" cxnId="{6CD28FD7-AD78-4A77-84DD-72F27E578680}">
      <dgm:prSet/>
      <dgm:spPr/>
      <dgm:t>
        <a:bodyPr/>
        <a:lstStyle/>
        <a:p>
          <a:endParaRPr lang="ru-RU"/>
        </a:p>
      </dgm:t>
    </dgm:pt>
    <dgm:pt modelId="{C5E105BD-44A5-4148-A0D5-5E2021ACD57B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Снижение административных барьеров, повышение качества  и доступности  предоставления государственных и муниципальных услуг, в том числе  на базе многофункциональных центров предоставления государственных и муниципальных услуг</a:t>
          </a:r>
          <a:endParaRPr lang="ru-RU" sz="900" b="1" dirty="0">
            <a:solidFill>
              <a:schemeClr val="tx1"/>
            </a:solidFill>
          </a:endParaRPr>
        </a:p>
      </dgm:t>
    </dgm:pt>
    <dgm:pt modelId="{3FE5C2FA-34D0-4C0A-A9A6-9793E31F1520}" type="parTrans" cxnId="{15727100-4AD3-4333-B714-58F824276A0D}">
      <dgm:prSet/>
      <dgm:spPr/>
      <dgm:t>
        <a:bodyPr/>
        <a:lstStyle/>
        <a:p>
          <a:endParaRPr lang="ru-RU"/>
        </a:p>
      </dgm:t>
    </dgm:pt>
    <dgm:pt modelId="{94D65415-13E9-4D77-B276-9C7B98E9F086}" type="sibTrans" cxnId="{15727100-4AD3-4333-B714-58F824276A0D}">
      <dgm:prSet/>
      <dgm:spPr/>
      <dgm:t>
        <a:bodyPr/>
        <a:lstStyle/>
        <a:p>
          <a:endParaRPr lang="ru-RU"/>
        </a:p>
      </dgm:t>
    </dgm:pt>
    <dgm:pt modelId="{A3B0EA13-E450-40F9-A7C9-F0589E082EB2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2018 г. – 81,2 млн. руб.</a:t>
          </a:r>
          <a:endParaRPr lang="ru-RU" sz="900" b="1" dirty="0">
            <a:solidFill>
              <a:schemeClr val="tx1"/>
            </a:solidFill>
          </a:endParaRPr>
        </a:p>
      </dgm:t>
    </dgm:pt>
    <dgm:pt modelId="{A4626E0A-9DD9-4CE9-B9F0-4F08333282FD}" type="parTrans" cxnId="{1B65FC5A-B767-4017-8BEF-6D08F48F2DA4}">
      <dgm:prSet/>
      <dgm:spPr/>
      <dgm:t>
        <a:bodyPr/>
        <a:lstStyle/>
        <a:p>
          <a:endParaRPr lang="ru-RU"/>
        </a:p>
      </dgm:t>
    </dgm:pt>
    <dgm:pt modelId="{276F854F-9FE7-4E42-8A38-014BC62D1640}" type="sibTrans" cxnId="{1B65FC5A-B767-4017-8BEF-6D08F48F2DA4}">
      <dgm:prSet/>
      <dgm:spPr/>
      <dgm:t>
        <a:bodyPr/>
        <a:lstStyle/>
        <a:p>
          <a:endParaRPr lang="ru-RU"/>
        </a:p>
      </dgm:t>
    </dgm:pt>
    <dgm:pt modelId="{1BC66275-52B8-465D-8B16-68F3A73EF495}">
      <dgm:prSet phldrT="[Текст]" custT="1"/>
      <dgm:spPr/>
      <dgm:t>
        <a:bodyPr vert="vert270"/>
        <a:lstStyle/>
        <a:p>
          <a:pPr algn="ctr"/>
          <a:r>
            <a:rPr lang="ru-RU" sz="900" b="1" dirty="0" smtClean="0">
              <a:solidFill>
                <a:schemeClr val="tx1"/>
              </a:solidFill>
            </a:rPr>
            <a:t>Молодежь Электростали</a:t>
          </a:r>
          <a:endParaRPr lang="ru-RU" sz="900" b="1" dirty="0">
            <a:solidFill>
              <a:schemeClr val="tx1"/>
            </a:solidFill>
          </a:endParaRPr>
        </a:p>
      </dgm:t>
    </dgm:pt>
    <dgm:pt modelId="{7930423C-FC50-438B-B5D6-C1679F9C27C0}" type="sibTrans" cxnId="{32DA2FAE-953A-4630-A887-34349E83153C}">
      <dgm:prSet/>
      <dgm:spPr/>
      <dgm:t>
        <a:bodyPr/>
        <a:lstStyle/>
        <a:p>
          <a:endParaRPr lang="ru-RU"/>
        </a:p>
      </dgm:t>
    </dgm:pt>
    <dgm:pt modelId="{DEE0D07A-1217-4D11-931A-7A08184172B4}" type="parTrans" cxnId="{32DA2FAE-953A-4630-A887-34349E83153C}">
      <dgm:prSet/>
      <dgm:spPr/>
      <dgm:t>
        <a:bodyPr/>
        <a:lstStyle/>
        <a:p>
          <a:endParaRPr lang="ru-RU"/>
        </a:p>
      </dgm:t>
    </dgm:pt>
    <dgm:pt modelId="{EDE6A146-5890-486E-9893-FB6E06810F9A}" type="pres">
      <dgm:prSet presAssocID="{BA174FE1-EB76-4D6A-8CD5-C9C9A8F695C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8E9549-4CBD-4A3D-AC61-930DDC437C9E}" type="pres">
      <dgm:prSet presAssocID="{83B32421-6346-46D4-93DF-910CA518FEE2}" presName="roof" presStyleLbl="dkBgShp" presStyleIdx="0" presStyleCnt="2" custScaleX="100000" custScaleY="55698" custLinFactNeighborX="-1173" custLinFactNeighborY="-12016"/>
      <dgm:spPr/>
      <dgm:t>
        <a:bodyPr/>
        <a:lstStyle/>
        <a:p>
          <a:endParaRPr lang="ru-RU"/>
        </a:p>
      </dgm:t>
    </dgm:pt>
    <dgm:pt modelId="{08F68B66-1A2E-4A10-B4F3-D18C6902C158}" type="pres">
      <dgm:prSet presAssocID="{83B32421-6346-46D4-93DF-910CA518FEE2}" presName="pillars" presStyleCnt="0"/>
      <dgm:spPr/>
      <dgm:t>
        <a:bodyPr/>
        <a:lstStyle/>
        <a:p>
          <a:endParaRPr lang="ru-RU"/>
        </a:p>
      </dgm:t>
    </dgm:pt>
    <dgm:pt modelId="{098014A2-C45D-4F33-B36D-A3127E70B483}" type="pres">
      <dgm:prSet presAssocID="{83B32421-6346-46D4-93DF-910CA518FEE2}" presName="pillar1" presStyleLbl="node1" presStyleIdx="0" presStyleCnt="16" custScaleX="1506113" custScaleY="107365" custLinFactNeighborX="-3361" custLinFactNeighborY="-1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08AEC-062D-4D68-B271-BFF9FCADF8D1}" type="pres">
      <dgm:prSet presAssocID="{1BC66275-52B8-465D-8B16-68F3A73EF495}" presName="pillarX" presStyleLbl="node1" presStyleIdx="1" presStyleCnt="16" custScaleX="1028403" custScaleY="107365" custLinFactNeighborX="-3775" custLinFactNeighborY="-1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2B3E6-5976-4138-8D6F-151B72BD0D0E}" type="pres">
      <dgm:prSet presAssocID="{70FB3829-8417-4C6B-8343-7423678A08ED}" presName="pillarX" presStyleLbl="node1" presStyleIdx="2" presStyleCnt="16" custScaleX="1374032" custScaleY="107365" custLinFactNeighborX="-4547" custLinFactNeighborY="-1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C7E6C-AA15-47A1-A07A-F18C5E636EBB}" type="pres">
      <dgm:prSet presAssocID="{F2CE6E32-60E2-4026-8ED0-B6D6803A598C}" presName="pillarX" presStyleLbl="node1" presStyleIdx="3" presStyleCnt="16" custScaleX="1376279" custScaleY="107365" custLinFactNeighborX="-5319" custLinFactNeighborY="-1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6736E-322A-4910-97FA-763352EE773E}" type="pres">
      <dgm:prSet presAssocID="{83F93D77-EE96-4EB3-BB6A-3C372AA00ABF}" presName="pillarX" presStyleLbl="node1" presStyleIdx="4" presStyleCnt="16" custScaleX="873431" custScaleY="107365" custLinFactNeighborX="-6092" custLinFactNeighborY="-1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A8679-2288-4EA9-A963-E017322861C3}" type="pres">
      <dgm:prSet presAssocID="{6B7D6BF8-0C59-4886-9A16-FB8BAA198A65}" presName="pillarX" presStyleLbl="node1" presStyleIdx="5" presStyleCnt="16" custScaleX="1248832" custScaleY="107365" custLinFactNeighborX="-6864" custLinFactNeighborY="-1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7C8DD-51E4-4A33-B1D8-E444DE98EA31}" type="pres">
      <dgm:prSet presAssocID="{E36D7DC8-C745-475B-BE5C-9E2AC99BDAA8}" presName="pillarX" presStyleLbl="node1" presStyleIdx="6" presStyleCnt="16" custScaleX="1011241" custScaleY="107365" custLinFactNeighborX="-7636" custLinFactNeighborY="-1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7AAA9-C21A-4B4B-94C8-1068DB71DB53}" type="pres">
      <dgm:prSet presAssocID="{122DC32D-A22C-4AF9-9412-0AB82F8FC758}" presName="pillarX" presStyleLbl="node1" presStyleIdx="7" presStyleCnt="16" custScaleX="1128443" custScaleY="107365" custLinFactNeighborX="-8408" custLinFactNeighborY="-1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6C795-9C3A-4795-863A-649069E34ACD}" type="pres">
      <dgm:prSet presAssocID="{F04200CB-7653-450E-9738-76F74F86EFBA}" presName="pillarX" presStyleLbl="node1" presStyleIdx="8" presStyleCnt="16" custScaleX="1293337" custScaleY="107365" custLinFactNeighborX="-9180" custLinFactNeighborY="-1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EF971-86B4-4A2B-9A31-8E8FD21518BE}" type="pres">
      <dgm:prSet presAssocID="{2AAEDF5A-762F-4D72-92B6-7C43A4749D8B}" presName="pillarX" presStyleLbl="node1" presStyleIdx="9" presStyleCnt="16" custScaleX="1250357" custScaleY="107365" custLinFactNeighborX="-9952" custLinFactNeighborY="-1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FB673-08F9-4278-A8B4-CCECB5906727}" type="pres">
      <dgm:prSet presAssocID="{ED352412-F0B0-4F7E-B9EB-F16C2DFB4FA7}" presName="pillarX" presStyleLbl="node1" presStyleIdx="10" presStyleCnt="16" custScaleX="906340" custScaleY="107365" custLinFactNeighborX="-24997" custLinFactNeighborY="-1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E9AC1-82E4-414A-B7A7-3370F7A3B472}" type="pres">
      <dgm:prSet presAssocID="{3276CE68-68F4-4D6E-96FA-7493B7268592}" presName="pillarX" presStyleLbl="node1" presStyleIdx="11" presStyleCnt="16" custScaleX="1302827" custScaleY="107365" custLinFactNeighborX="-25770" custLinFactNeighborY="-1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34A11-D573-4AB5-A45E-EEBE7BEE8B7F}" type="pres">
      <dgm:prSet presAssocID="{A100E5EB-0407-422B-A78D-7CC3F9DADE64}" presName="pillarX" presStyleLbl="node1" presStyleIdx="12" presStyleCnt="16" custScaleX="1266250" custScaleY="107365" custLinFactNeighborX="-26542" custLinFactNeighborY="-1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81809-3196-46D9-BAED-DC08D23035DC}" type="pres">
      <dgm:prSet presAssocID="{F0C56FF1-2B5B-48C8-A4AA-63EBF3A9D12A}" presName="pillarX" presStyleLbl="node1" presStyleIdx="13" presStyleCnt="16" custScaleX="1302259" custScaleY="107365" custLinFactNeighborX="-27314" custLinFactNeighborY="-1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28A3E-D81D-42CB-944E-5E6CC2EAF650}" type="pres">
      <dgm:prSet presAssocID="{76B7AE12-ED9F-4252-B622-264C0FCE3E33}" presName="pillarX" presStyleLbl="node1" presStyleIdx="14" presStyleCnt="16" custScaleX="1133148" custScaleY="107365" custLinFactNeighborX="-28086" custLinFactNeighborY="-1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F169E-2BE9-464D-BA5D-411F003B0A72}" type="pres">
      <dgm:prSet presAssocID="{C5E105BD-44A5-4148-A0D5-5E2021ACD57B}" presName="pillarX" presStyleLbl="node1" presStyleIdx="15" presStyleCnt="16" custScaleX="1695788" custScaleY="107365" custLinFactNeighborX="-5319" custLinFactNeighborY="-1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F1509-B9FF-4248-B57A-DA7B2F4D983A}" type="pres">
      <dgm:prSet presAssocID="{83B32421-6346-46D4-93DF-910CA518FEE2}" presName="base" presStyleLbl="dkBgShp" presStyleIdx="1" presStyleCnt="2" custScaleY="83870" custLinFactNeighborY="-98877"/>
      <dgm:spPr/>
      <dgm:t>
        <a:bodyPr/>
        <a:lstStyle/>
        <a:p>
          <a:endParaRPr lang="ru-RU"/>
        </a:p>
      </dgm:t>
    </dgm:pt>
  </dgm:ptLst>
  <dgm:cxnLst>
    <dgm:cxn modelId="{0451B20D-592F-447B-9A54-1D20CC8E3B65}" type="presOf" srcId="{61C2B5EA-64FF-406E-97C8-EE6AF943A3D0}" destId="{098014A2-C45D-4F33-B36D-A3127E70B483}" srcOrd="0" destOrd="0" presId="urn:microsoft.com/office/officeart/2005/8/layout/hList3"/>
    <dgm:cxn modelId="{9C5C2688-2122-4D28-B21C-2C93C8AF38BA}" type="presOf" srcId="{70C975C1-535F-4CB3-850A-FBC340E20E0E}" destId="{8A0C7E6C-AA15-47A1-A07A-F18C5E636EBB}" srcOrd="0" destOrd="1" presId="urn:microsoft.com/office/officeart/2005/8/layout/hList3"/>
    <dgm:cxn modelId="{67F9CB6D-036A-4F0E-A96B-A858B6B53EAB}" type="presOf" srcId="{E36D7DC8-C745-475B-BE5C-9E2AC99BDAA8}" destId="{F0C7C8DD-51E4-4A33-B1D8-E444DE98EA31}" srcOrd="0" destOrd="0" presId="urn:microsoft.com/office/officeart/2005/8/layout/hList3"/>
    <dgm:cxn modelId="{9E8412C9-E04C-44C0-83CE-7D5868AE173B}" type="presOf" srcId="{8797B882-AEFD-4286-9223-B31B0AABF7F1}" destId="{7F2EF971-86B4-4A2B-9A31-8E8FD21518BE}" srcOrd="0" destOrd="1" presId="urn:microsoft.com/office/officeart/2005/8/layout/hList3"/>
    <dgm:cxn modelId="{2D9F7880-F8CB-4557-89C2-184E1C1BD8DE}" type="presOf" srcId="{CD8BC529-DC6A-43C4-BD48-2B4C19B2A1C6}" destId="{7C77AAA9-C21A-4B4B-94C8-1068DB71DB53}" srcOrd="0" destOrd="1" presId="urn:microsoft.com/office/officeart/2005/8/layout/hList3"/>
    <dgm:cxn modelId="{6FA13B74-624B-4782-ACE7-243C2DDD1FDD}" srcId="{ED352412-F0B0-4F7E-B9EB-F16C2DFB4FA7}" destId="{2C07FA00-8093-4F69-A357-9B036242E96C}" srcOrd="0" destOrd="0" parTransId="{725A13BD-83DC-4269-B68C-33834603417E}" sibTransId="{60CF73FF-9538-47B0-9BC5-A265E2D2BE8F}"/>
    <dgm:cxn modelId="{970726BB-1177-4072-98B8-F3621912F36E}" srcId="{122DC32D-A22C-4AF9-9412-0AB82F8FC758}" destId="{CD8BC529-DC6A-43C4-BD48-2B4C19B2A1C6}" srcOrd="0" destOrd="0" parTransId="{B8BB869D-FD44-47B0-9BFE-74C336D189C8}" sibTransId="{68848485-CBE3-406D-9EFC-3056F11907D9}"/>
    <dgm:cxn modelId="{ABECCF60-75C4-47A7-837C-6CAF46C5C71F}" srcId="{83B32421-6346-46D4-93DF-910CA518FEE2}" destId="{E36D7DC8-C745-475B-BE5C-9E2AC99BDAA8}" srcOrd="6" destOrd="0" parTransId="{F3063DC5-E8B8-4510-A670-82CD03B1059D}" sibTransId="{B320484C-720E-43B7-8F7A-258AF5829DCB}"/>
    <dgm:cxn modelId="{A4A999A6-088B-4912-A588-D6FB7B44E6FA}" type="presOf" srcId="{3276CE68-68F4-4D6E-96FA-7493B7268592}" destId="{815E9AC1-82E4-414A-B7A7-3370F7A3B472}" srcOrd="0" destOrd="0" presId="urn:microsoft.com/office/officeart/2005/8/layout/hList3"/>
    <dgm:cxn modelId="{AA6D8FEB-1C3D-458C-B8AD-2BC482147BEC}" type="presOf" srcId="{76B7AE12-ED9F-4252-B622-264C0FCE3E33}" destId="{0CD28A3E-D81D-42CB-944E-5E6CC2EAF650}" srcOrd="0" destOrd="0" presId="urn:microsoft.com/office/officeart/2005/8/layout/hList3"/>
    <dgm:cxn modelId="{FCAA7504-63B2-4B1D-9E9F-0900B0D7D262}" type="presOf" srcId="{4890E71B-2ABD-47CF-9866-F2390F13E550}" destId="{9C06C795-9C3A-4795-863A-649069E34ACD}" srcOrd="0" destOrd="1" presId="urn:microsoft.com/office/officeart/2005/8/layout/hList3"/>
    <dgm:cxn modelId="{30D9960F-AF77-438D-BF9F-22AF82C283BE}" srcId="{3276CE68-68F4-4D6E-96FA-7493B7268592}" destId="{78E53C06-1D13-4E9D-993A-06AE69E0A6AF}" srcOrd="0" destOrd="0" parTransId="{896CECD6-1D38-4078-9F2D-D37B8DC242BD}" sibTransId="{58A655FE-E465-4DC2-B046-0CD7EB358462}"/>
    <dgm:cxn modelId="{764EB6FC-8100-4A1E-9314-8027917C4775}" srcId="{83B32421-6346-46D4-93DF-910CA518FEE2}" destId="{F04200CB-7653-450E-9738-76F74F86EFBA}" srcOrd="8" destOrd="0" parTransId="{B87BF352-739E-4271-9C58-CF72D6AE2CFD}" sibTransId="{C38123EA-C87D-4F49-BE44-3AA067782A40}"/>
    <dgm:cxn modelId="{2C42E227-855D-41DE-A7FF-933631FA20E7}" srcId="{83B32421-6346-46D4-93DF-910CA518FEE2}" destId="{76B7AE12-ED9F-4252-B622-264C0FCE3E33}" srcOrd="14" destOrd="0" parTransId="{073C7A13-BD0F-43D0-AE79-AA8FD1C714BD}" sibTransId="{4B9131CA-1153-4F8A-8B3E-A665FF68827E}"/>
    <dgm:cxn modelId="{F6F685F9-635A-46AC-9CC2-B0A322A9B596}" type="presOf" srcId="{F2CE6E32-60E2-4026-8ED0-B6D6803A598C}" destId="{8A0C7E6C-AA15-47A1-A07A-F18C5E636EBB}" srcOrd="0" destOrd="0" presId="urn:microsoft.com/office/officeart/2005/8/layout/hList3"/>
    <dgm:cxn modelId="{6F21B465-4D3B-4BA4-9590-43216AEE44BB}" type="presOf" srcId="{62EC698E-2212-486C-9569-7BE5470E6F38}" destId="{53C08AEC-062D-4D68-B271-BFF9FCADF8D1}" srcOrd="0" destOrd="1" presId="urn:microsoft.com/office/officeart/2005/8/layout/hList3"/>
    <dgm:cxn modelId="{F672EFD1-7143-417B-AD3A-FE1244D4D20B}" type="presOf" srcId="{2AAEDF5A-762F-4D72-92B6-7C43A4749D8B}" destId="{7F2EF971-86B4-4A2B-9A31-8E8FD21518BE}" srcOrd="0" destOrd="0" presId="urn:microsoft.com/office/officeart/2005/8/layout/hList3"/>
    <dgm:cxn modelId="{09675BC6-2525-491F-AEC8-09DBC5F4A22C}" srcId="{83B32421-6346-46D4-93DF-910CA518FEE2}" destId="{3276CE68-68F4-4D6E-96FA-7493B7268592}" srcOrd="11" destOrd="0" parTransId="{71C97035-4801-4C2C-9DF9-3A4F65EDDDFD}" sibTransId="{1D5F944D-0CC4-4D17-BA41-1141BBF99865}"/>
    <dgm:cxn modelId="{D1AE7B3B-191D-4EC8-80F6-C88ED544BB72}" type="presOf" srcId="{BA174FE1-EB76-4D6A-8CD5-C9C9A8F695CF}" destId="{EDE6A146-5890-486E-9893-FB6E06810F9A}" srcOrd="0" destOrd="0" presId="urn:microsoft.com/office/officeart/2005/8/layout/hList3"/>
    <dgm:cxn modelId="{4359096B-E8E0-401B-9022-3D3EE7FE888F}" srcId="{BA174FE1-EB76-4D6A-8CD5-C9C9A8F695CF}" destId="{83B32421-6346-46D4-93DF-910CA518FEE2}" srcOrd="0" destOrd="0" parTransId="{7154A0B7-1F99-48AF-AB7C-ED527512EEB0}" sibTransId="{E0008615-0D7F-41DE-A8C0-01CD1627EB0B}"/>
    <dgm:cxn modelId="{52936612-D6E9-445E-92F2-F18E9B547651}" srcId="{83B32421-6346-46D4-93DF-910CA518FEE2}" destId="{6B7D6BF8-0C59-4886-9A16-FB8BAA198A65}" srcOrd="5" destOrd="0" parTransId="{73478757-EFFB-4D54-AA6D-2202EAA8E8F2}" sibTransId="{FB11DC54-E4D1-4777-9280-28C51BF7FFA0}"/>
    <dgm:cxn modelId="{CF68E91A-BF43-4B9B-AC0C-F9F0F069AD7D}" srcId="{F2CE6E32-60E2-4026-8ED0-B6D6803A598C}" destId="{70C975C1-535F-4CB3-850A-FBC340E20E0E}" srcOrd="0" destOrd="0" parTransId="{B36B0C1E-1262-4CC4-81A9-7BFC3475CB71}" sibTransId="{D52D5D9A-A9E3-4009-A9CE-C6A35B652B97}"/>
    <dgm:cxn modelId="{3B921209-35B3-4B98-9B79-33EF69D217C7}" type="presOf" srcId="{15E4D0F3-0A16-4911-B089-DBF54F55E4C6}" destId="{522A8679-2288-4EA9-A963-E017322861C3}" srcOrd="0" destOrd="1" presId="urn:microsoft.com/office/officeart/2005/8/layout/hList3"/>
    <dgm:cxn modelId="{86C0A152-905D-42FF-A520-04C13D4282C5}" srcId="{83B32421-6346-46D4-93DF-910CA518FEE2}" destId="{F2CE6E32-60E2-4026-8ED0-B6D6803A598C}" srcOrd="3" destOrd="0" parTransId="{D08F3022-FBAD-41FE-8B80-4FE6FC519313}" sibTransId="{26E5BA00-D53F-463A-8014-C4905B6AEA2A}"/>
    <dgm:cxn modelId="{15727100-4AD3-4333-B714-58F824276A0D}" srcId="{83B32421-6346-46D4-93DF-910CA518FEE2}" destId="{C5E105BD-44A5-4148-A0D5-5E2021ACD57B}" srcOrd="15" destOrd="0" parTransId="{3FE5C2FA-34D0-4C0A-A9A6-9793E31F1520}" sibTransId="{94D65415-13E9-4D77-B276-9C7B98E9F086}"/>
    <dgm:cxn modelId="{21E9EB27-F338-4ABC-BE83-DFDE433DD32C}" srcId="{83F93D77-EE96-4EB3-BB6A-3C372AA00ABF}" destId="{5E6F69EB-8DC6-4504-81E7-02228E5056EE}" srcOrd="0" destOrd="0" parTransId="{32CBA2E1-2660-4A91-A2FD-036F7FA9476B}" sibTransId="{E03173B0-438E-48BC-98EB-A62ED05A0D62}"/>
    <dgm:cxn modelId="{43463358-B287-4190-B0B5-E13989210B40}" type="presOf" srcId="{ED352412-F0B0-4F7E-B9EB-F16C2DFB4FA7}" destId="{5A6FB673-08F9-4278-A8B4-CCECB5906727}" srcOrd="0" destOrd="0" presId="urn:microsoft.com/office/officeart/2005/8/layout/hList3"/>
    <dgm:cxn modelId="{33DCCBC6-8899-455B-8DC0-7E3EA60B3203}" srcId="{83B32421-6346-46D4-93DF-910CA518FEE2}" destId="{83F93D77-EE96-4EB3-BB6A-3C372AA00ABF}" srcOrd="4" destOrd="0" parTransId="{E69B3E31-6642-40E8-B832-EF62A4E7A7A7}" sibTransId="{F0120DF0-F89B-46FD-97AC-6BBE5E4E6BD9}"/>
    <dgm:cxn modelId="{B4D18DA1-E41D-4538-A150-3A3AD8D7F58B}" type="presOf" srcId="{3818F5EA-5EC7-4D77-876F-99E8A7E89F42}" destId="{098014A2-C45D-4F33-B36D-A3127E70B483}" srcOrd="0" destOrd="1" presId="urn:microsoft.com/office/officeart/2005/8/layout/hList3"/>
    <dgm:cxn modelId="{4F371BB0-F280-4053-BFFE-5B3C00456028}" srcId="{F0C56FF1-2B5B-48C8-A4AA-63EBF3A9D12A}" destId="{760AAF2F-5B2D-405D-A4AF-C5658585DA23}" srcOrd="0" destOrd="0" parTransId="{1D580137-F980-4F24-AD65-B41AAB037EC4}" sibTransId="{2AE635C5-D096-4C95-BE96-7F452C17B932}"/>
    <dgm:cxn modelId="{675112B3-A54D-4DA9-9179-0836D7C95759}" type="presOf" srcId="{35AA94AA-B6E0-4794-B1B7-5F6056D4C156}" destId="{3B72B3E6-5976-4138-8D6F-151B72BD0D0E}" srcOrd="0" destOrd="1" presId="urn:microsoft.com/office/officeart/2005/8/layout/hList3"/>
    <dgm:cxn modelId="{7D21B13B-5005-4400-89D9-89AF5C5F96B8}" type="presOf" srcId="{122DC32D-A22C-4AF9-9412-0AB82F8FC758}" destId="{7C77AAA9-C21A-4B4B-94C8-1068DB71DB53}" srcOrd="0" destOrd="0" presId="urn:microsoft.com/office/officeart/2005/8/layout/hList3"/>
    <dgm:cxn modelId="{2908DF7F-2347-49A6-83C8-4FE83C193B04}" type="presOf" srcId="{83F93D77-EE96-4EB3-BB6A-3C372AA00ABF}" destId="{31B6736E-322A-4910-97FA-763352EE773E}" srcOrd="0" destOrd="0" presId="urn:microsoft.com/office/officeart/2005/8/layout/hList3"/>
    <dgm:cxn modelId="{1A91CC85-14E2-46D0-BF0B-DADD0D648AC5}" srcId="{E36D7DC8-C745-475B-BE5C-9E2AC99BDAA8}" destId="{07F395BA-8C7E-4C76-ABBA-103FFAB7EB77}" srcOrd="0" destOrd="0" parTransId="{20732E8E-8352-4BF0-8F06-9D604D66A66E}" sibTransId="{E65EE747-C827-4B4E-8746-21DB79196604}"/>
    <dgm:cxn modelId="{DC7ADF80-60DD-4FA8-B727-6942F2DD96D4}" srcId="{61C2B5EA-64FF-406E-97C8-EE6AF943A3D0}" destId="{3818F5EA-5EC7-4D77-876F-99E8A7E89F42}" srcOrd="0" destOrd="0" parTransId="{659B7EEC-93A5-4E33-86B1-92D1F737F46E}" sibTransId="{6A4981C4-37D8-43E3-A6ED-E306FB4A62D0}"/>
    <dgm:cxn modelId="{5E10504D-35F2-4853-8C97-2FC9140138C8}" srcId="{83B32421-6346-46D4-93DF-910CA518FEE2}" destId="{F0C56FF1-2B5B-48C8-A4AA-63EBF3A9D12A}" srcOrd="13" destOrd="0" parTransId="{3932C88E-9784-43D8-BBBF-B4E9E0863E52}" sibTransId="{D373D6FB-CFB6-45F9-B99E-1B4FC28B0043}"/>
    <dgm:cxn modelId="{32DA2FAE-953A-4630-A887-34349E83153C}" srcId="{83B32421-6346-46D4-93DF-910CA518FEE2}" destId="{1BC66275-52B8-465D-8B16-68F3A73EF495}" srcOrd="1" destOrd="0" parTransId="{DEE0D07A-1217-4D11-931A-7A08184172B4}" sibTransId="{7930423C-FC50-438B-B5D6-C1679F9C27C0}"/>
    <dgm:cxn modelId="{6CD28FD7-AD78-4A77-84DD-72F27E578680}" srcId="{76B7AE12-ED9F-4252-B622-264C0FCE3E33}" destId="{0B384A38-5F53-4AA6-8746-11DF6F837E25}" srcOrd="0" destOrd="0" parTransId="{D655A1B3-6616-4EC8-8F25-A98AC731B7B7}" sibTransId="{37599D47-8D7E-4317-A8B2-0A754FA3F51A}"/>
    <dgm:cxn modelId="{CB57103F-FD14-40AE-A807-5374D55D6A15}" type="presOf" srcId="{F04200CB-7653-450E-9738-76F74F86EFBA}" destId="{9C06C795-9C3A-4795-863A-649069E34ACD}" srcOrd="0" destOrd="0" presId="urn:microsoft.com/office/officeart/2005/8/layout/hList3"/>
    <dgm:cxn modelId="{1FF68FEB-DDA2-4CBE-AF2A-79C36991B3E6}" srcId="{83B32421-6346-46D4-93DF-910CA518FEE2}" destId="{122DC32D-A22C-4AF9-9412-0AB82F8FC758}" srcOrd="7" destOrd="0" parTransId="{C8A73318-6B77-4E17-968E-BF50B39C0071}" sibTransId="{3459AD4E-EB25-4792-A4D7-6EBF05D0694C}"/>
    <dgm:cxn modelId="{7C607AE0-E827-4252-8B5D-77942B1497CD}" type="presOf" srcId="{70FB3829-8417-4C6B-8343-7423678A08ED}" destId="{3B72B3E6-5976-4138-8D6F-151B72BD0D0E}" srcOrd="0" destOrd="0" presId="urn:microsoft.com/office/officeart/2005/8/layout/hList3"/>
    <dgm:cxn modelId="{D852AA84-C59E-402D-A9D3-5FC3C6717516}" srcId="{83B32421-6346-46D4-93DF-910CA518FEE2}" destId="{2AAEDF5A-762F-4D72-92B6-7C43A4749D8B}" srcOrd="9" destOrd="0" parTransId="{1B96A0A8-B594-48D9-8496-2F08A2E4C626}" sibTransId="{505CCC88-8781-44FA-A8FA-DA75EF81EA69}"/>
    <dgm:cxn modelId="{7BC64264-D363-4172-AFB3-A221E0B6AEEE}" type="presOf" srcId="{2C07FA00-8093-4F69-A357-9B036242E96C}" destId="{5A6FB673-08F9-4278-A8B4-CCECB5906727}" srcOrd="0" destOrd="1" presId="urn:microsoft.com/office/officeart/2005/8/layout/hList3"/>
    <dgm:cxn modelId="{3F4634F7-936A-4491-BEBB-B13E29633928}" srcId="{6B7D6BF8-0C59-4886-9A16-FB8BAA198A65}" destId="{15E4D0F3-0A16-4911-B089-DBF54F55E4C6}" srcOrd="0" destOrd="0" parTransId="{27CA8EB1-1C8A-453C-85CA-6A4C91E12E96}" sibTransId="{61B9F265-9BDE-4C65-A888-C2D8E3841FE4}"/>
    <dgm:cxn modelId="{632E866A-ECF3-4A05-ACA6-DB2220268B69}" srcId="{2AAEDF5A-762F-4D72-92B6-7C43A4749D8B}" destId="{8797B882-AEFD-4286-9223-B31B0AABF7F1}" srcOrd="0" destOrd="0" parTransId="{D89AAA46-B5F7-47B1-AA25-C8414CC37F42}" sibTransId="{0BA5A362-A945-4DFE-B067-69E5E3D65368}"/>
    <dgm:cxn modelId="{5DBEF6A4-E541-41DF-8FCF-5D8072DAA251}" type="presOf" srcId="{1BC66275-52B8-465D-8B16-68F3A73EF495}" destId="{53C08AEC-062D-4D68-B271-BFF9FCADF8D1}" srcOrd="0" destOrd="0" presId="urn:microsoft.com/office/officeart/2005/8/layout/hList3"/>
    <dgm:cxn modelId="{7581D019-5D1A-4F9F-9DEE-8A48919312CB}" srcId="{A100E5EB-0407-422B-A78D-7CC3F9DADE64}" destId="{C3C659F0-938D-44FA-9BC4-785300B50F81}" srcOrd="0" destOrd="0" parTransId="{BF5F4B00-ACCD-4367-9891-3402B28AE222}" sibTransId="{07FD0C49-7862-4BD1-A786-29AAE585DE01}"/>
    <dgm:cxn modelId="{A9959AFA-BAD4-4765-899D-421335BB69EE}" type="presOf" srcId="{A100E5EB-0407-422B-A78D-7CC3F9DADE64}" destId="{D4934A11-D573-4AB5-A45E-EEBE7BEE8B7F}" srcOrd="0" destOrd="0" presId="urn:microsoft.com/office/officeart/2005/8/layout/hList3"/>
    <dgm:cxn modelId="{ECF06593-267A-47A7-A2F9-D506BF9CA657}" type="presOf" srcId="{C5E105BD-44A5-4148-A0D5-5E2021ACD57B}" destId="{636F169E-2BE9-464D-BA5D-411F003B0A72}" srcOrd="0" destOrd="0" presId="urn:microsoft.com/office/officeart/2005/8/layout/hList3"/>
    <dgm:cxn modelId="{8386BB23-8EB7-4F56-B79D-D785B5B6A2FD}" srcId="{83B32421-6346-46D4-93DF-910CA518FEE2}" destId="{ED352412-F0B0-4F7E-B9EB-F16C2DFB4FA7}" srcOrd="10" destOrd="0" parTransId="{E073F67C-6911-4283-9350-D562E01026BD}" sibTransId="{3D1F80BC-CA12-4EC8-A182-A36FE7B82F15}"/>
    <dgm:cxn modelId="{CD630590-2583-42C1-932A-170B9B0B74C7}" srcId="{83B32421-6346-46D4-93DF-910CA518FEE2}" destId="{A100E5EB-0407-422B-A78D-7CC3F9DADE64}" srcOrd="12" destOrd="0" parTransId="{90AA8DD6-F33C-40C1-A24D-A3BD692EB3E0}" sibTransId="{B94E55E6-9286-4658-8618-7D5B58EFBFA0}"/>
    <dgm:cxn modelId="{74F5E71E-FFA2-4554-9612-BA00265B86C1}" type="presOf" srcId="{07F395BA-8C7E-4C76-ABBA-103FFAB7EB77}" destId="{F0C7C8DD-51E4-4A33-B1D8-E444DE98EA31}" srcOrd="0" destOrd="1" presId="urn:microsoft.com/office/officeart/2005/8/layout/hList3"/>
    <dgm:cxn modelId="{08B6D9C3-D5D2-4D3D-953D-11E9619ED898}" type="presOf" srcId="{0B384A38-5F53-4AA6-8746-11DF6F837E25}" destId="{0CD28A3E-D81D-42CB-944E-5E6CC2EAF650}" srcOrd="0" destOrd="1" presId="urn:microsoft.com/office/officeart/2005/8/layout/hList3"/>
    <dgm:cxn modelId="{2E9626DA-9FEF-4C9B-AE6A-B214B9D6AD09}" type="presOf" srcId="{F0C56FF1-2B5B-48C8-A4AA-63EBF3A9D12A}" destId="{3F681809-3196-46D9-BAED-DC08D23035DC}" srcOrd="0" destOrd="0" presId="urn:microsoft.com/office/officeart/2005/8/layout/hList3"/>
    <dgm:cxn modelId="{A48A15DA-40C0-4FCF-827F-F6153F38E051}" type="presOf" srcId="{78E53C06-1D13-4E9D-993A-06AE69E0A6AF}" destId="{815E9AC1-82E4-414A-B7A7-3370F7A3B472}" srcOrd="0" destOrd="1" presId="urn:microsoft.com/office/officeart/2005/8/layout/hList3"/>
    <dgm:cxn modelId="{D56A12AD-E207-4E05-9781-8AED18027DA9}" type="presOf" srcId="{6B7D6BF8-0C59-4886-9A16-FB8BAA198A65}" destId="{522A8679-2288-4EA9-A963-E017322861C3}" srcOrd="0" destOrd="0" presId="urn:microsoft.com/office/officeart/2005/8/layout/hList3"/>
    <dgm:cxn modelId="{C1DB6D17-804B-4444-BA80-EAC4855D9ED5}" type="presOf" srcId="{83B32421-6346-46D4-93DF-910CA518FEE2}" destId="{7F8E9549-4CBD-4A3D-AC61-930DDC437C9E}" srcOrd="0" destOrd="0" presId="urn:microsoft.com/office/officeart/2005/8/layout/hList3"/>
    <dgm:cxn modelId="{9DF02BBD-1878-41FF-B6E2-F0CD18FE3FB7}" srcId="{70FB3829-8417-4C6B-8343-7423678A08ED}" destId="{35AA94AA-B6E0-4794-B1B7-5F6056D4C156}" srcOrd="0" destOrd="0" parTransId="{B7F8EDCF-9E6C-43C6-8B4E-2EC6A1AD73D9}" sibTransId="{66C0F481-C0FD-4F7A-AF5D-ACFB81AC5CE0}"/>
    <dgm:cxn modelId="{58394272-91F1-4B52-B43A-5BF3AF6CB3B1}" type="presOf" srcId="{5E6F69EB-8DC6-4504-81E7-02228E5056EE}" destId="{31B6736E-322A-4910-97FA-763352EE773E}" srcOrd="0" destOrd="1" presId="urn:microsoft.com/office/officeart/2005/8/layout/hList3"/>
    <dgm:cxn modelId="{83C8BD42-0F60-4B61-98F8-904B1F125B7A}" type="presOf" srcId="{C3C659F0-938D-44FA-9BC4-785300B50F81}" destId="{D4934A11-D573-4AB5-A45E-EEBE7BEE8B7F}" srcOrd="0" destOrd="1" presId="urn:microsoft.com/office/officeart/2005/8/layout/hList3"/>
    <dgm:cxn modelId="{D2E439FB-75EB-49D7-85CF-14A09988CCF8}" type="presOf" srcId="{760AAF2F-5B2D-405D-A4AF-C5658585DA23}" destId="{3F681809-3196-46D9-BAED-DC08D23035DC}" srcOrd="0" destOrd="1" presId="urn:microsoft.com/office/officeart/2005/8/layout/hList3"/>
    <dgm:cxn modelId="{86C5C0B6-E0DA-473E-BCCD-E02DDCD415F6}" srcId="{1BC66275-52B8-465D-8B16-68F3A73EF495}" destId="{62EC698E-2212-486C-9569-7BE5470E6F38}" srcOrd="0" destOrd="0" parTransId="{A58795D6-4022-4539-8D98-B011F649AB3F}" sibTransId="{38075274-885E-4E12-9F79-F4FE68D912E1}"/>
    <dgm:cxn modelId="{97D98224-F0F9-4DAC-BB4C-C980A8A220CF}" srcId="{F04200CB-7653-450E-9738-76F74F86EFBA}" destId="{4890E71B-2ABD-47CF-9866-F2390F13E550}" srcOrd="0" destOrd="0" parTransId="{04248FEC-3642-4AFF-95EA-636FB8DBC2A3}" sibTransId="{57D14DEC-5C33-48A4-9B3D-A3454E52A419}"/>
    <dgm:cxn modelId="{A77B4602-A0F9-471D-9951-C9B94B4C43AE}" type="presOf" srcId="{A3B0EA13-E450-40F9-A7C9-F0589E082EB2}" destId="{636F169E-2BE9-464D-BA5D-411F003B0A72}" srcOrd="0" destOrd="1" presId="urn:microsoft.com/office/officeart/2005/8/layout/hList3"/>
    <dgm:cxn modelId="{1B65FC5A-B767-4017-8BEF-6D08F48F2DA4}" srcId="{C5E105BD-44A5-4148-A0D5-5E2021ACD57B}" destId="{A3B0EA13-E450-40F9-A7C9-F0589E082EB2}" srcOrd="0" destOrd="0" parTransId="{A4626E0A-9DD9-4CE9-B9F0-4F08333282FD}" sibTransId="{276F854F-9FE7-4E42-8A38-014BC62D1640}"/>
    <dgm:cxn modelId="{FDBD8199-C867-4791-BDA0-2AAD9D01EC0B}" srcId="{83B32421-6346-46D4-93DF-910CA518FEE2}" destId="{61C2B5EA-64FF-406E-97C8-EE6AF943A3D0}" srcOrd="0" destOrd="0" parTransId="{F55E08E2-0A9A-4714-9246-58718D5B8F2E}" sibTransId="{7F53D6C3-CDAC-478A-A812-7BA9FA0B005E}"/>
    <dgm:cxn modelId="{DE43C267-9AFC-4951-BD72-7D5E631C5F96}" srcId="{83B32421-6346-46D4-93DF-910CA518FEE2}" destId="{70FB3829-8417-4C6B-8343-7423678A08ED}" srcOrd="2" destOrd="0" parTransId="{63F74197-F755-4B60-973D-A6D4680D9826}" sibTransId="{22C51422-DB16-42C3-AD71-DD3B0AFADAF6}"/>
    <dgm:cxn modelId="{B8D20AAC-8F1C-417B-9311-FA991692BA0F}" type="presParOf" srcId="{EDE6A146-5890-486E-9893-FB6E06810F9A}" destId="{7F8E9549-4CBD-4A3D-AC61-930DDC437C9E}" srcOrd="0" destOrd="0" presId="urn:microsoft.com/office/officeart/2005/8/layout/hList3"/>
    <dgm:cxn modelId="{EDCA26D2-D9A5-4276-A3FF-2C22A267D8E2}" type="presParOf" srcId="{EDE6A146-5890-486E-9893-FB6E06810F9A}" destId="{08F68B66-1A2E-4A10-B4F3-D18C6902C158}" srcOrd="1" destOrd="0" presId="urn:microsoft.com/office/officeart/2005/8/layout/hList3"/>
    <dgm:cxn modelId="{49697377-7C89-41C4-8EDC-671E6F22FD87}" type="presParOf" srcId="{08F68B66-1A2E-4A10-B4F3-D18C6902C158}" destId="{098014A2-C45D-4F33-B36D-A3127E70B483}" srcOrd="0" destOrd="0" presId="urn:microsoft.com/office/officeart/2005/8/layout/hList3"/>
    <dgm:cxn modelId="{F17DDA3F-63B9-4337-B6D4-C753692AD5C1}" type="presParOf" srcId="{08F68B66-1A2E-4A10-B4F3-D18C6902C158}" destId="{53C08AEC-062D-4D68-B271-BFF9FCADF8D1}" srcOrd="1" destOrd="0" presId="urn:microsoft.com/office/officeart/2005/8/layout/hList3"/>
    <dgm:cxn modelId="{4D6448E3-D740-4A02-BCD4-147E5FD0C674}" type="presParOf" srcId="{08F68B66-1A2E-4A10-B4F3-D18C6902C158}" destId="{3B72B3E6-5976-4138-8D6F-151B72BD0D0E}" srcOrd="2" destOrd="0" presId="urn:microsoft.com/office/officeart/2005/8/layout/hList3"/>
    <dgm:cxn modelId="{903A8B17-9296-4D7B-9069-377E09EA22BD}" type="presParOf" srcId="{08F68B66-1A2E-4A10-B4F3-D18C6902C158}" destId="{8A0C7E6C-AA15-47A1-A07A-F18C5E636EBB}" srcOrd="3" destOrd="0" presId="urn:microsoft.com/office/officeart/2005/8/layout/hList3"/>
    <dgm:cxn modelId="{19A3DE57-F913-4C52-BAA0-9B7C74068F49}" type="presParOf" srcId="{08F68B66-1A2E-4A10-B4F3-D18C6902C158}" destId="{31B6736E-322A-4910-97FA-763352EE773E}" srcOrd="4" destOrd="0" presId="urn:microsoft.com/office/officeart/2005/8/layout/hList3"/>
    <dgm:cxn modelId="{396207DD-4112-42C1-AD74-94533CE0B6EA}" type="presParOf" srcId="{08F68B66-1A2E-4A10-B4F3-D18C6902C158}" destId="{522A8679-2288-4EA9-A963-E017322861C3}" srcOrd="5" destOrd="0" presId="urn:microsoft.com/office/officeart/2005/8/layout/hList3"/>
    <dgm:cxn modelId="{29C0BE9D-C239-49CE-A0BB-DC39D0350FE8}" type="presParOf" srcId="{08F68B66-1A2E-4A10-B4F3-D18C6902C158}" destId="{F0C7C8DD-51E4-4A33-B1D8-E444DE98EA31}" srcOrd="6" destOrd="0" presId="urn:microsoft.com/office/officeart/2005/8/layout/hList3"/>
    <dgm:cxn modelId="{6D7E674B-3E36-4500-B442-204E30EFBAA0}" type="presParOf" srcId="{08F68B66-1A2E-4A10-B4F3-D18C6902C158}" destId="{7C77AAA9-C21A-4B4B-94C8-1068DB71DB53}" srcOrd="7" destOrd="0" presId="urn:microsoft.com/office/officeart/2005/8/layout/hList3"/>
    <dgm:cxn modelId="{2CF6A60C-7B39-474B-B174-C9CE21C6F65E}" type="presParOf" srcId="{08F68B66-1A2E-4A10-B4F3-D18C6902C158}" destId="{9C06C795-9C3A-4795-863A-649069E34ACD}" srcOrd="8" destOrd="0" presId="urn:microsoft.com/office/officeart/2005/8/layout/hList3"/>
    <dgm:cxn modelId="{9D3E6669-1460-4CF3-89D1-7054CE729ED5}" type="presParOf" srcId="{08F68B66-1A2E-4A10-B4F3-D18C6902C158}" destId="{7F2EF971-86B4-4A2B-9A31-8E8FD21518BE}" srcOrd="9" destOrd="0" presId="urn:microsoft.com/office/officeart/2005/8/layout/hList3"/>
    <dgm:cxn modelId="{FEC80D13-F1EC-4A2E-B9E4-24A77017ED40}" type="presParOf" srcId="{08F68B66-1A2E-4A10-B4F3-D18C6902C158}" destId="{5A6FB673-08F9-4278-A8B4-CCECB5906727}" srcOrd="10" destOrd="0" presId="urn:microsoft.com/office/officeart/2005/8/layout/hList3"/>
    <dgm:cxn modelId="{ED0D85B0-2D53-4C3C-A3BD-EFA52FC7A514}" type="presParOf" srcId="{08F68B66-1A2E-4A10-B4F3-D18C6902C158}" destId="{815E9AC1-82E4-414A-B7A7-3370F7A3B472}" srcOrd="11" destOrd="0" presId="urn:microsoft.com/office/officeart/2005/8/layout/hList3"/>
    <dgm:cxn modelId="{18244C32-9F6D-400E-8660-EA11904A6FB1}" type="presParOf" srcId="{08F68B66-1A2E-4A10-B4F3-D18C6902C158}" destId="{D4934A11-D573-4AB5-A45E-EEBE7BEE8B7F}" srcOrd="12" destOrd="0" presId="urn:microsoft.com/office/officeart/2005/8/layout/hList3"/>
    <dgm:cxn modelId="{F632A3D2-660D-4C65-93A6-E660AE01F7CF}" type="presParOf" srcId="{08F68B66-1A2E-4A10-B4F3-D18C6902C158}" destId="{3F681809-3196-46D9-BAED-DC08D23035DC}" srcOrd="13" destOrd="0" presId="urn:microsoft.com/office/officeart/2005/8/layout/hList3"/>
    <dgm:cxn modelId="{81374CFB-E73E-416A-AB1A-231F809723CB}" type="presParOf" srcId="{08F68B66-1A2E-4A10-B4F3-D18C6902C158}" destId="{0CD28A3E-D81D-42CB-944E-5E6CC2EAF650}" srcOrd="14" destOrd="0" presId="urn:microsoft.com/office/officeart/2005/8/layout/hList3"/>
    <dgm:cxn modelId="{5FA49D07-2415-42C2-9E68-FCD17625E7C2}" type="presParOf" srcId="{08F68B66-1A2E-4A10-B4F3-D18C6902C158}" destId="{636F169E-2BE9-464D-BA5D-411F003B0A72}" srcOrd="15" destOrd="0" presId="urn:microsoft.com/office/officeart/2005/8/layout/hList3"/>
    <dgm:cxn modelId="{F2C5DD5B-41F3-4B93-B1D9-55373C744624}" type="presParOf" srcId="{EDE6A146-5890-486E-9893-FB6E06810F9A}" destId="{DC8F1509-B9FF-4248-B57A-DA7B2F4D983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FD29C-1F01-4C9D-8FE0-02243A2F4F2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1C6C72-E45B-4EE4-ACDB-FD1D870B7CB2}">
      <dgm:prSet phldrT="[Текст]"/>
      <dgm:spPr/>
      <dgm:t>
        <a:bodyPr/>
        <a:lstStyle/>
        <a:p>
          <a:r>
            <a:rPr lang="ru-RU" dirty="0" smtClean="0"/>
            <a:t>Федеральный уровень</a:t>
          </a:r>
          <a:endParaRPr lang="ru-RU" dirty="0"/>
        </a:p>
      </dgm:t>
    </dgm:pt>
    <dgm:pt modelId="{25EE45FF-3353-4569-98C3-ACF6ADE6D911}" type="parTrans" cxnId="{40C11F3F-D2D5-405C-944D-9E1F6FEB3388}">
      <dgm:prSet/>
      <dgm:spPr/>
      <dgm:t>
        <a:bodyPr/>
        <a:lstStyle/>
        <a:p>
          <a:endParaRPr lang="ru-RU"/>
        </a:p>
      </dgm:t>
    </dgm:pt>
    <dgm:pt modelId="{7D652D62-86B3-4C56-BA4F-DE4A053C8566}" type="sibTrans" cxnId="{40C11F3F-D2D5-405C-944D-9E1F6FEB3388}">
      <dgm:prSet/>
      <dgm:spPr/>
      <dgm:t>
        <a:bodyPr/>
        <a:lstStyle/>
        <a:p>
          <a:endParaRPr lang="ru-RU"/>
        </a:p>
      </dgm:t>
    </dgm:pt>
    <dgm:pt modelId="{71A42D0A-CD46-4B71-B9CB-F2C3CC17B034}">
      <dgm:prSet phldrT="[Текст]"/>
      <dgm:spPr/>
      <dgm:t>
        <a:bodyPr/>
        <a:lstStyle/>
        <a:p>
          <a:r>
            <a:rPr lang="ru-RU" dirty="0" smtClean="0"/>
            <a:t>Федеральный бюджет</a:t>
          </a:r>
          <a:endParaRPr lang="ru-RU" dirty="0"/>
        </a:p>
      </dgm:t>
    </dgm:pt>
    <dgm:pt modelId="{CAD23145-A328-4AAD-B2C8-F1B71555DC24}" type="parTrans" cxnId="{349F5DA8-2979-4274-B434-B5AA424DE507}">
      <dgm:prSet/>
      <dgm:spPr/>
      <dgm:t>
        <a:bodyPr/>
        <a:lstStyle/>
        <a:p>
          <a:endParaRPr lang="ru-RU"/>
        </a:p>
      </dgm:t>
    </dgm:pt>
    <dgm:pt modelId="{5CC96E18-0122-4691-87F0-097026ACE100}" type="sibTrans" cxnId="{349F5DA8-2979-4274-B434-B5AA424DE507}">
      <dgm:prSet/>
      <dgm:spPr/>
      <dgm:t>
        <a:bodyPr/>
        <a:lstStyle/>
        <a:p>
          <a:endParaRPr lang="ru-RU"/>
        </a:p>
      </dgm:t>
    </dgm:pt>
    <dgm:pt modelId="{12F00319-D0CD-436C-B955-407841EF28F5}">
      <dgm:prSet phldrT="[Текст]"/>
      <dgm:spPr/>
      <dgm:t>
        <a:bodyPr/>
        <a:lstStyle/>
        <a:p>
          <a:r>
            <a:rPr lang="ru-RU" dirty="0" smtClean="0"/>
            <a:t>Бюджеты государственных внебюджетных фондов</a:t>
          </a:r>
          <a:endParaRPr lang="ru-RU" dirty="0"/>
        </a:p>
      </dgm:t>
    </dgm:pt>
    <dgm:pt modelId="{B8AA156F-707E-4A5C-9620-7D3D26CA807B}" type="parTrans" cxnId="{6FBD232B-66B3-4891-98F5-19A92B20C7EA}">
      <dgm:prSet/>
      <dgm:spPr/>
      <dgm:t>
        <a:bodyPr/>
        <a:lstStyle/>
        <a:p>
          <a:endParaRPr lang="ru-RU"/>
        </a:p>
      </dgm:t>
    </dgm:pt>
    <dgm:pt modelId="{3C69C645-00D0-4614-A0D3-8680C721A123}" type="sibTrans" cxnId="{6FBD232B-66B3-4891-98F5-19A92B20C7EA}">
      <dgm:prSet/>
      <dgm:spPr/>
      <dgm:t>
        <a:bodyPr/>
        <a:lstStyle/>
        <a:p>
          <a:endParaRPr lang="ru-RU"/>
        </a:p>
      </dgm:t>
    </dgm:pt>
    <dgm:pt modelId="{49A4C547-BA43-4747-8C25-E508A3F1E651}">
      <dgm:prSet phldrT="[Текст]"/>
      <dgm:spPr/>
      <dgm:t>
        <a:bodyPr/>
        <a:lstStyle/>
        <a:p>
          <a:r>
            <a:rPr lang="ru-RU" dirty="0" smtClean="0"/>
            <a:t>Региональный уровень</a:t>
          </a:r>
          <a:endParaRPr lang="ru-RU" dirty="0"/>
        </a:p>
      </dgm:t>
    </dgm:pt>
    <dgm:pt modelId="{B19A7367-C911-433D-9B17-6D6ACC2B0B3A}" type="parTrans" cxnId="{5401D406-C169-4252-B192-AA9012404E1C}">
      <dgm:prSet/>
      <dgm:spPr/>
      <dgm:t>
        <a:bodyPr/>
        <a:lstStyle/>
        <a:p>
          <a:endParaRPr lang="ru-RU"/>
        </a:p>
      </dgm:t>
    </dgm:pt>
    <dgm:pt modelId="{DE6C6113-D205-4E69-AD4D-2B57A8382378}" type="sibTrans" cxnId="{5401D406-C169-4252-B192-AA9012404E1C}">
      <dgm:prSet/>
      <dgm:spPr/>
      <dgm:t>
        <a:bodyPr/>
        <a:lstStyle/>
        <a:p>
          <a:endParaRPr lang="ru-RU"/>
        </a:p>
      </dgm:t>
    </dgm:pt>
    <dgm:pt modelId="{7DA212DC-16CD-4D55-AB55-DE970EA1B1C0}">
      <dgm:prSet phldrT="[Текст]"/>
      <dgm:spPr/>
      <dgm:t>
        <a:bodyPr/>
        <a:lstStyle/>
        <a:p>
          <a:r>
            <a:rPr lang="ru-RU" dirty="0" smtClean="0"/>
            <a:t>Бюджеты субъектов Российской Федерации</a:t>
          </a:r>
          <a:endParaRPr lang="ru-RU" dirty="0"/>
        </a:p>
      </dgm:t>
    </dgm:pt>
    <dgm:pt modelId="{392B5E76-6173-4E98-A844-E22918779643}" type="parTrans" cxnId="{16399CE5-72B6-4C04-AC74-6098EF4B1550}">
      <dgm:prSet/>
      <dgm:spPr/>
      <dgm:t>
        <a:bodyPr/>
        <a:lstStyle/>
        <a:p>
          <a:endParaRPr lang="ru-RU"/>
        </a:p>
      </dgm:t>
    </dgm:pt>
    <dgm:pt modelId="{65EDE0FC-C2E0-4E03-8830-50B1D13F7ECA}" type="sibTrans" cxnId="{16399CE5-72B6-4C04-AC74-6098EF4B1550}">
      <dgm:prSet/>
      <dgm:spPr/>
      <dgm:t>
        <a:bodyPr/>
        <a:lstStyle/>
        <a:p>
          <a:endParaRPr lang="ru-RU"/>
        </a:p>
      </dgm:t>
    </dgm:pt>
    <dgm:pt modelId="{9EEF1485-68F6-4152-A31E-1538CC9B432A}">
      <dgm:prSet phldrT="[Текст]"/>
      <dgm:spPr/>
      <dgm:t>
        <a:bodyPr/>
        <a:lstStyle/>
        <a:p>
          <a:r>
            <a:rPr lang="ru-RU" dirty="0" smtClean="0"/>
            <a:t>Бюджеты территориальных государственных внебюджетных фондов</a:t>
          </a:r>
          <a:endParaRPr lang="ru-RU" dirty="0"/>
        </a:p>
      </dgm:t>
    </dgm:pt>
    <dgm:pt modelId="{B2C68D20-545D-417F-82C4-994D11101284}" type="parTrans" cxnId="{EA0D9EAB-D263-405F-94AB-E047B3AF932F}">
      <dgm:prSet/>
      <dgm:spPr/>
      <dgm:t>
        <a:bodyPr/>
        <a:lstStyle/>
        <a:p>
          <a:endParaRPr lang="ru-RU"/>
        </a:p>
      </dgm:t>
    </dgm:pt>
    <dgm:pt modelId="{97C007CE-7319-4E5E-8B7B-8707B221F771}" type="sibTrans" cxnId="{EA0D9EAB-D263-405F-94AB-E047B3AF932F}">
      <dgm:prSet/>
      <dgm:spPr/>
      <dgm:t>
        <a:bodyPr/>
        <a:lstStyle/>
        <a:p>
          <a:endParaRPr lang="ru-RU"/>
        </a:p>
      </dgm:t>
    </dgm:pt>
    <dgm:pt modelId="{CA57A0C0-89C1-4C6E-B76F-A80A8DD969E8}">
      <dgm:prSet phldrT="[Текст]"/>
      <dgm:spPr/>
      <dgm:t>
        <a:bodyPr/>
        <a:lstStyle/>
        <a:p>
          <a:r>
            <a:rPr lang="ru-RU" dirty="0" smtClean="0"/>
            <a:t>Местные бюджеты</a:t>
          </a:r>
          <a:endParaRPr lang="ru-RU" dirty="0"/>
        </a:p>
      </dgm:t>
    </dgm:pt>
    <dgm:pt modelId="{5A189FD0-60E9-4568-8AFC-00911EA2FFF3}" type="parTrans" cxnId="{54E2CA2C-25DB-4367-9440-CC5CA4454AC4}">
      <dgm:prSet/>
      <dgm:spPr/>
      <dgm:t>
        <a:bodyPr/>
        <a:lstStyle/>
        <a:p>
          <a:endParaRPr lang="ru-RU"/>
        </a:p>
      </dgm:t>
    </dgm:pt>
    <dgm:pt modelId="{F1509684-EFAA-4575-A425-56A123CC4EDE}" type="sibTrans" cxnId="{54E2CA2C-25DB-4367-9440-CC5CA4454AC4}">
      <dgm:prSet/>
      <dgm:spPr/>
      <dgm:t>
        <a:bodyPr/>
        <a:lstStyle/>
        <a:p>
          <a:endParaRPr lang="ru-RU"/>
        </a:p>
      </dgm:t>
    </dgm:pt>
    <dgm:pt modelId="{8F341368-41D2-46BC-BA7B-0D1FC966FA4C}" type="pres">
      <dgm:prSet presAssocID="{366FD29C-1F01-4C9D-8FE0-02243A2F4F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F16200-CF65-4EC0-9715-89053FAFC376}" type="pres">
      <dgm:prSet presAssocID="{CA57A0C0-89C1-4C6E-B76F-A80A8DD969E8}" presName="boxAndChildren" presStyleCnt="0"/>
      <dgm:spPr/>
    </dgm:pt>
    <dgm:pt modelId="{21448D99-22F1-4F03-8CA1-FFB4D2ABFD2F}" type="pres">
      <dgm:prSet presAssocID="{CA57A0C0-89C1-4C6E-B76F-A80A8DD969E8}" presName="parentTextBox" presStyleLbl="node1" presStyleIdx="0" presStyleCnt="3" custScaleY="45218"/>
      <dgm:spPr/>
      <dgm:t>
        <a:bodyPr/>
        <a:lstStyle/>
        <a:p>
          <a:endParaRPr lang="ru-RU"/>
        </a:p>
      </dgm:t>
    </dgm:pt>
    <dgm:pt modelId="{8BB75EFD-780F-4D30-9D05-70B709E2B21F}" type="pres">
      <dgm:prSet presAssocID="{DE6C6113-D205-4E69-AD4D-2B57A8382378}" presName="sp" presStyleCnt="0"/>
      <dgm:spPr/>
    </dgm:pt>
    <dgm:pt modelId="{B73EBC20-FDCE-4324-95BC-D46EA619F031}" type="pres">
      <dgm:prSet presAssocID="{49A4C547-BA43-4747-8C25-E508A3F1E651}" presName="arrowAndChildren" presStyleCnt="0"/>
      <dgm:spPr/>
    </dgm:pt>
    <dgm:pt modelId="{3839FCD7-D1A0-40DC-B5F2-167F383D9FA2}" type="pres">
      <dgm:prSet presAssocID="{49A4C547-BA43-4747-8C25-E508A3F1E65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F771EA07-DA94-4BEA-9B67-83E936C3FB67}" type="pres">
      <dgm:prSet presAssocID="{49A4C547-BA43-4747-8C25-E508A3F1E651}" presName="arrow" presStyleLbl="node1" presStyleIdx="1" presStyleCnt="3"/>
      <dgm:spPr/>
      <dgm:t>
        <a:bodyPr/>
        <a:lstStyle/>
        <a:p>
          <a:endParaRPr lang="ru-RU"/>
        </a:p>
      </dgm:t>
    </dgm:pt>
    <dgm:pt modelId="{26BD63E0-2807-47A3-9591-603B586933CF}" type="pres">
      <dgm:prSet presAssocID="{49A4C547-BA43-4747-8C25-E508A3F1E651}" presName="descendantArrow" presStyleCnt="0"/>
      <dgm:spPr/>
    </dgm:pt>
    <dgm:pt modelId="{9D2CF606-0A65-4BEA-BD98-8AD0ECB7F1A7}" type="pres">
      <dgm:prSet presAssocID="{7DA212DC-16CD-4D55-AB55-DE970EA1B1C0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E1476-778D-4976-A18E-0A34C7B80433}" type="pres">
      <dgm:prSet presAssocID="{9EEF1485-68F6-4152-A31E-1538CC9B432A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52205-C5E1-4250-B16F-DB14AB47BD81}" type="pres">
      <dgm:prSet presAssocID="{7D652D62-86B3-4C56-BA4F-DE4A053C8566}" presName="sp" presStyleCnt="0"/>
      <dgm:spPr/>
    </dgm:pt>
    <dgm:pt modelId="{CF48533B-DCB3-4023-B1CA-26D5E4B53CD6}" type="pres">
      <dgm:prSet presAssocID="{BF1C6C72-E45B-4EE4-ACDB-FD1D870B7CB2}" presName="arrowAndChildren" presStyleCnt="0"/>
      <dgm:spPr/>
    </dgm:pt>
    <dgm:pt modelId="{8A7A1373-7690-46CE-BD49-011E09B7E0FD}" type="pres">
      <dgm:prSet presAssocID="{BF1C6C72-E45B-4EE4-ACDB-FD1D870B7CB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E8331E4-DFDE-4196-A09E-A85D44D3193A}" type="pres">
      <dgm:prSet presAssocID="{BF1C6C72-E45B-4EE4-ACDB-FD1D870B7CB2}" presName="arrow" presStyleLbl="node1" presStyleIdx="2" presStyleCnt="3"/>
      <dgm:spPr/>
      <dgm:t>
        <a:bodyPr/>
        <a:lstStyle/>
        <a:p>
          <a:endParaRPr lang="ru-RU"/>
        </a:p>
      </dgm:t>
    </dgm:pt>
    <dgm:pt modelId="{BF1CE3E6-4DB2-4013-A697-53296733ACDC}" type="pres">
      <dgm:prSet presAssocID="{BF1C6C72-E45B-4EE4-ACDB-FD1D870B7CB2}" presName="descendantArrow" presStyleCnt="0"/>
      <dgm:spPr/>
    </dgm:pt>
    <dgm:pt modelId="{C6DF0F43-9E0A-4CAC-95AB-8377986A8052}" type="pres">
      <dgm:prSet presAssocID="{71A42D0A-CD46-4B71-B9CB-F2C3CC17B034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A0FB-0D5A-4F62-964F-4CB487760C90}" type="pres">
      <dgm:prSet presAssocID="{12F00319-D0CD-436C-B955-407841EF28F5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E2CA2C-25DB-4367-9440-CC5CA4454AC4}" srcId="{366FD29C-1F01-4C9D-8FE0-02243A2F4F22}" destId="{CA57A0C0-89C1-4C6E-B76F-A80A8DD969E8}" srcOrd="2" destOrd="0" parTransId="{5A189FD0-60E9-4568-8AFC-00911EA2FFF3}" sibTransId="{F1509684-EFAA-4575-A425-56A123CC4EDE}"/>
    <dgm:cxn modelId="{40C11F3F-D2D5-405C-944D-9E1F6FEB3388}" srcId="{366FD29C-1F01-4C9D-8FE0-02243A2F4F22}" destId="{BF1C6C72-E45B-4EE4-ACDB-FD1D870B7CB2}" srcOrd="0" destOrd="0" parTransId="{25EE45FF-3353-4569-98C3-ACF6ADE6D911}" sibTransId="{7D652D62-86B3-4C56-BA4F-DE4A053C8566}"/>
    <dgm:cxn modelId="{75E0DBDF-0E09-4ECA-A7AA-D600A3ED506C}" type="presOf" srcId="{7DA212DC-16CD-4D55-AB55-DE970EA1B1C0}" destId="{9D2CF606-0A65-4BEA-BD98-8AD0ECB7F1A7}" srcOrd="0" destOrd="0" presId="urn:microsoft.com/office/officeart/2005/8/layout/process4"/>
    <dgm:cxn modelId="{05E656A2-52D0-403C-8FE5-343232789418}" type="presOf" srcId="{CA57A0C0-89C1-4C6E-B76F-A80A8DD969E8}" destId="{21448D99-22F1-4F03-8CA1-FFB4D2ABFD2F}" srcOrd="0" destOrd="0" presId="urn:microsoft.com/office/officeart/2005/8/layout/process4"/>
    <dgm:cxn modelId="{16399CE5-72B6-4C04-AC74-6098EF4B1550}" srcId="{49A4C547-BA43-4747-8C25-E508A3F1E651}" destId="{7DA212DC-16CD-4D55-AB55-DE970EA1B1C0}" srcOrd="0" destOrd="0" parTransId="{392B5E76-6173-4E98-A844-E22918779643}" sibTransId="{65EDE0FC-C2E0-4E03-8830-50B1D13F7ECA}"/>
    <dgm:cxn modelId="{EA0D9EAB-D263-405F-94AB-E047B3AF932F}" srcId="{49A4C547-BA43-4747-8C25-E508A3F1E651}" destId="{9EEF1485-68F6-4152-A31E-1538CC9B432A}" srcOrd="1" destOrd="0" parTransId="{B2C68D20-545D-417F-82C4-994D11101284}" sibTransId="{97C007CE-7319-4E5E-8B7B-8707B221F771}"/>
    <dgm:cxn modelId="{6FBD232B-66B3-4891-98F5-19A92B20C7EA}" srcId="{BF1C6C72-E45B-4EE4-ACDB-FD1D870B7CB2}" destId="{12F00319-D0CD-436C-B955-407841EF28F5}" srcOrd="1" destOrd="0" parTransId="{B8AA156F-707E-4A5C-9620-7D3D26CA807B}" sibTransId="{3C69C645-00D0-4614-A0D3-8680C721A123}"/>
    <dgm:cxn modelId="{A5F956FC-BE3A-4F28-93F8-672292969265}" type="presOf" srcId="{71A42D0A-CD46-4B71-B9CB-F2C3CC17B034}" destId="{C6DF0F43-9E0A-4CAC-95AB-8377986A8052}" srcOrd="0" destOrd="0" presId="urn:microsoft.com/office/officeart/2005/8/layout/process4"/>
    <dgm:cxn modelId="{5125C22C-26D7-4AAE-BFB7-00B0B763E757}" type="presOf" srcId="{12F00319-D0CD-436C-B955-407841EF28F5}" destId="{AF75A0FB-0D5A-4F62-964F-4CB487760C90}" srcOrd="0" destOrd="0" presId="urn:microsoft.com/office/officeart/2005/8/layout/process4"/>
    <dgm:cxn modelId="{8A290418-505B-434D-A0F4-C828EDD5C0D7}" type="presOf" srcId="{BF1C6C72-E45B-4EE4-ACDB-FD1D870B7CB2}" destId="{8A7A1373-7690-46CE-BD49-011E09B7E0FD}" srcOrd="0" destOrd="0" presId="urn:microsoft.com/office/officeart/2005/8/layout/process4"/>
    <dgm:cxn modelId="{AD7963AF-AB5C-4AD1-909B-6A18D1394FD6}" type="presOf" srcId="{BF1C6C72-E45B-4EE4-ACDB-FD1D870B7CB2}" destId="{2E8331E4-DFDE-4196-A09E-A85D44D3193A}" srcOrd="1" destOrd="0" presId="urn:microsoft.com/office/officeart/2005/8/layout/process4"/>
    <dgm:cxn modelId="{DD827AE2-AEF2-497F-9ECF-104043A954CB}" type="presOf" srcId="{366FD29C-1F01-4C9D-8FE0-02243A2F4F22}" destId="{8F341368-41D2-46BC-BA7B-0D1FC966FA4C}" srcOrd="0" destOrd="0" presId="urn:microsoft.com/office/officeart/2005/8/layout/process4"/>
    <dgm:cxn modelId="{554197E8-1AAC-4D32-9B39-5B4DFFA686BB}" type="presOf" srcId="{49A4C547-BA43-4747-8C25-E508A3F1E651}" destId="{3839FCD7-D1A0-40DC-B5F2-167F383D9FA2}" srcOrd="0" destOrd="0" presId="urn:microsoft.com/office/officeart/2005/8/layout/process4"/>
    <dgm:cxn modelId="{301CB361-C9E1-47E9-A6CB-EE2EB33473FC}" type="presOf" srcId="{9EEF1485-68F6-4152-A31E-1538CC9B432A}" destId="{D58E1476-778D-4976-A18E-0A34C7B80433}" srcOrd="0" destOrd="0" presId="urn:microsoft.com/office/officeart/2005/8/layout/process4"/>
    <dgm:cxn modelId="{349F5DA8-2979-4274-B434-B5AA424DE507}" srcId="{BF1C6C72-E45B-4EE4-ACDB-FD1D870B7CB2}" destId="{71A42D0A-CD46-4B71-B9CB-F2C3CC17B034}" srcOrd="0" destOrd="0" parTransId="{CAD23145-A328-4AAD-B2C8-F1B71555DC24}" sibTransId="{5CC96E18-0122-4691-87F0-097026ACE100}"/>
    <dgm:cxn modelId="{698391FA-79F6-4467-80CB-17B839AFED41}" type="presOf" srcId="{49A4C547-BA43-4747-8C25-E508A3F1E651}" destId="{F771EA07-DA94-4BEA-9B67-83E936C3FB67}" srcOrd="1" destOrd="0" presId="urn:microsoft.com/office/officeart/2005/8/layout/process4"/>
    <dgm:cxn modelId="{5401D406-C169-4252-B192-AA9012404E1C}" srcId="{366FD29C-1F01-4C9D-8FE0-02243A2F4F22}" destId="{49A4C547-BA43-4747-8C25-E508A3F1E651}" srcOrd="1" destOrd="0" parTransId="{B19A7367-C911-433D-9B17-6D6ACC2B0B3A}" sibTransId="{DE6C6113-D205-4E69-AD4D-2B57A8382378}"/>
    <dgm:cxn modelId="{31317DA5-5B6B-4454-AF41-D302764DBDC8}" type="presParOf" srcId="{8F341368-41D2-46BC-BA7B-0D1FC966FA4C}" destId="{6AF16200-CF65-4EC0-9715-89053FAFC376}" srcOrd="0" destOrd="0" presId="urn:microsoft.com/office/officeart/2005/8/layout/process4"/>
    <dgm:cxn modelId="{C8717B56-48DE-424E-9725-F955D7DCE10C}" type="presParOf" srcId="{6AF16200-CF65-4EC0-9715-89053FAFC376}" destId="{21448D99-22F1-4F03-8CA1-FFB4D2ABFD2F}" srcOrd="0" destOrd="0" presId="urn:microsoft.com/office/officeart/2005/8/layout/process4"/>
    <dgm:cxn modelId="{2355F172-269B-4239-9519-4EB023366EE6}" type="presParOf" srcId="{8F341368-41D2-46BC-BA7B-0D1FC966FA4C}" destId="{8BB75EFD-780F-4D30-9D05-70B709E2B21F}" srcOrd="1" destOrd="0" presId="urn:microsoft.com/office/officeart/2005/8/layout/process4"/>
    <dgm:cxn modelId="{2751C89E-117A-43E1-8493-04982322BBAE}" type="presParOf" srcId="{8F341368-41D2-46BC-BA7B-0D1FC966FA4C}" destId="{B73EBC20-FDCE-4324-95BC-D46EA619F031}" srcOrd="2" destOrd="0" presId="urn:microsoft.com/office/officeart/2005/8/layout/process4"/>
    <dgm:cxn modelId="{A9A9125B-8339-4776-93B8-5EB10523665D}" type="presParOf" srcId="{B73EBC20-FDCE-4324-95BC-D46EA619F031}" destId="{3839FCD7-D1A0-40DC-B5F2-167F383D9FA2}" srcOrd="0" destOrd="0" presId="urn:microsoft.com/office/officeart/2005/8/layout/process4"/>
    <dgm:cxn modelId="{98B56FA6-84CC-4257-A538-EE36894A5C43}" type="presParOf" srcId="{B73EBC20-FDCE-4324-95BC-D46EA619F031}" destId="{F771EA07-DA94-4BEA-9B67-83E936C3FB67}" srcOrd="1" destOrd="0" presId="urn:microsoft.com/office/officeart/2005/8/layout/process4"/>
    <dgm:cxn modelId="{32073942-ED6D-49FB-83FB-3ACF3BEB66E2}" type="presParOf" srcId="{B73EBC20-FDCE-4324-95BC-D46EA619F031}" destId="{26BD63E0-2807-47A3-9591-603B586933CF}" srcOrd="2" destOrd="0" presId="urn:microsoft.com/office/officeart/2005/8/layout/process4"/>
    <dgm:cxn modelId="{58211F0E-1022-4FD6-9DB9-83206D00127D}" type="presParOf" srcId="{26BD63E0-2807-47A3-9591-603B586933CF}" destId="{9D2CF606-0A65-4BEA-BD98-8AD0ECB7F1A7}" srcOrd="0" destOrd="0" presId="urn:microsoft.com/office/officeart/2005/8/layout/process4"/>
    <dgm:cxn modelId="{DE833E1C-ADFB-4A57-B368-0E13F5C946F8}" type="presParOf" srcId="{26BD63E0-2807-47A3-9591-603B586933CF}" destId="{D58E1476-778D-4976-A18E-0A34C7B80433}" srcOrd="1" destOrd="0" presId="urn:microsoft.com/office/officeart/2005/8/layout/process4"/>
    <dgm:cxn modelId="{7936B564-A65B-49CE-B612-E4D8D47B65CB}" type="presParOf" srcId="{8F341368-41D2-46BC-BA7B-0D1FC966FA4C}" destId="{6F452205-C5E1-4250-B16F-DB14AB47BD81}" srcOrd="3" destOrd="0" presId="urn:microsoft.com/office/officeart/2005/8/layout/process4"/>
    <dgm:cxn modelId="{E8F759BB-BF38-4C3E-8A84-F522EF84C5C4}" type="presParOf" srcId="{8F341368-41D2-46BC-BA7B-0D1FC966FA4C}" destId="{CF48533B-DCB3-4023-B1CA-26D5E4B53CD6}" srcOrd="4" destOrd="0" presId="urn:microsoft.com/office/officeart/2005/8/layout/process4"/>
    <dgm:cxn modelId="{D2F21022-FAD1-44EB-81E7-73B2B914CF0C}" type="presParOf" srcId="{CF48533B-DCB3-4023-B1CA-26D5E4B53CD6}" destId="{8A7A1373-7690-46CE-BD49-011E09B7E0FD}" srcOrd="0" destOrd="0" presId="urn:microsoft.com/office/officeart/2005/8/layout/process4"/>
    <dgm:cxn modelId="{A5301FD7-41C1-4557-AF91-22F889FBDEB5}" type="presParOf" srcId="{CF48533B-DCB3-4023-B1CA-26D5E4B53CD6}" destId="{2E8331E4-DFDE-4196-A09E-A85D44D3193A}" srcOrd="1" destOrd="0" presId="urn:microsoft.com/office/officeart/2005/8/layout/process4"/>
    <dgm:cxn modelId="{4160E463-F94E-4536-A333-21C662E8A614}" type="presParOf" srcId="{CF48533B-DCB3-4023-B1CA-26D5E4B53CD6}" destId="{BF1CE3E6-4DB2-4013-A697-53296733ACDC}" srcOrd="2" destOrd="0" presId="urn:microsoft.com/office/officeart/2005/8/layout/process4"/>
    <dgm:cxn modelId="{DFF28E7B-7B8C-4DDB-8B11-380DB6175E8E}" type="presParOf" srcId="{BF1CE3E6-4DB2-4013-A697-53296733ACDC}" destId="{C6DF0F43-9E0A-4CAC-95AB-8377986A8052}" srcOrd="0" destOrd="0" presId="urn:microsoft.com/office/officeart/2005/8/layout/process4"/>
    <dgm:cxn modelId="{909C3900-A64C-45F5-A02A-13A110356D1C}" type="presParOf" srcId="{BF1CE3E6-4DB2-4013-A697-53296733ACDC}" destId="{AF75A0FB-0D5A-4F62-964F-4CB487760C9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A5B110-378B-471A-9B7C-9B4EACA6D15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8285C5-C6DD-4021-A821-E07245EECE28}">
      <dgm:prSet phldrT="[Текст]" custT="1"/>
      <dgm:spPr/>
      <dgm:t>
        <a:bodyPr/>
        <a:lstStyle/>
        <a:p>
          <a:r>
            <a:rPr lang="ru-RU" sz="1000" dirty="0" smtClean="0"/>
            <a:t>Июнь-октябрь 2018 г</a:t>
          </a:r>
          <a:r>
            <a:rPr lang="ru-RU" sz="700" dirty="0" smtClean="0"/>
            <a:t>.</a:t>
          </a:r>
          <a:endParaRPr lang="ru-RU" sz="700" dirty="0"/>
        </a:p>
      </dgm:t>
    </dgm:pt>
    <dgm:pt modelId="{98AEB1E2-D061-4EEA-82C5-07D76A758D0E}" type="parTrans" cxnId="{A81297CA-2F12-4974-98CE-067409F76D2C}">
      <dgm:prSet/>
      <dgm:spPr/>
      <dgm:t>
        <a:bodyPr/>
        <a:lstStyle/>
        <a:p>
          <a:endParaRPr lang="ru-RU"/>
        </a:p>
      </dgm:t>
    </dgm:pt>
    <dgm:pt modelId="{2EB79BF1-F3C6-41CE-B18F-02E2BA492405}" type="sibTrans" cxnId="{A81297CA-2F12-4974-98CE-067409F76D2C}">
      <dgm:prSet/>
      <dgm:spPr/>
      <dgm:t>
        <a:bodyPr/>
        <a:lstStyle/>
        <a:p>
          <a:endParaRPr lang="ru-RU"/>
        </a:p>
      </dgm:t>
    </dgm:pt>
    <dgm:pt modelId="{8D8EF912-86BB-49F9-811C-2F3188B97F8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Составление проекта бюджета на 2019 год и плановый период 2020 и 2021 годов</a:t>
          </a:r>
          <a:endParaRPr lang="ru-RU" sz="1000" dirty="0">
            <a:solidFill>
              <a:srgbClr val="000000"/>
            </a:solidFill>
          </a:endParaRPr>
        </a:p>
      </dgm:t>
    </dgm:pt>
    <dgm:pt modelId="{9D49D894-8D45-4E75-A869-4F7092B13F99}" type="parTrans" cxnId="{10BB82D6-9340-4560-984B-D1ED2611192A}">
      <dgm:prSet/>
      <dgm:spPr/>
      <dgm:t>
        <a:bodyPr/>
        <a:lstStyle/>
        <a:p>
          <a:endParaRPr lang="ru-RU"/>
        </a:p>
      </dgm:t>
    </dgm:pt>
    <dgm:pt modelId="{2E527358-A934-442C-95D6-F3B33BE0DC4C}" type="sibTrans" cxnId="{10BB82D6-9340-4560-984B-D1ED2611192A}">
      <dgm:prSet/>
      <dgm:spPr/>
      <dgm:t>
        <a:bodyPr/>
        <a:lstStyle/>
        <a:p>
          <a:endParaRPr lang="ru-RU"/>
        </a:p>
      </dgm:t>
    </dgm:pt>
    <dgm:pt modelId="{AD6F8549-2DFC-4B5F-A148-40826C4D418E}">
      <dgm:prSet phldrT="[Текст]" custT="1"/>
      <dgm:spPr/>
      <dgm:t>
        <a:bodyPr/>
        <a:lstStyle/>
        <a:p>
          <a:r>
            <a:rPr lang="ru-RU" sz="1000" dirty="0" smtClean="0"/>
            <a:t>Ноябрь-декабрь 2018 г.</a:t>
          </a:r>
          <a:endParaRPr lang="ru-RU" sz="1000" dirty="0"/>
        </a:p>
      </dgm:t>
    </dgm:pt>
    <dgm:pt modelId="{7B99C003-32F2-448E-868C-2B20525E867F}" type="parTrans" cxnId="{BA14CF5F-C871-432E-B4E6-09B9A5A59A74}">
      <dgm:prSet/>
      <dgm:spPr/>
      <dgm:t>
        <a:bodyPr/>
        <a:lstStyle/>
        <a:p>
          <a:endParaRPr lang="ru-RU"/>
        </a:p>
      </dgm:t>
    </dgm:pt>
    <dgm:pt modelId="{39C20208-37A6-43ED-AEE4-2908548B3FA4}" type="sibTrans" cxnId="{BA14CF5F-C871-432E-B4E6-09B9A5A59A74}">
      <dgm:prSet/>
      <dgm:spPr/>
      <dgm:t>
        <a:bodyPr/>
        <a:lstStyle/>
        <a:p>
          <a:endParaRPr lang="ru-RU"/>
        </a:p>
      </dgm:t>
    </dgm:pt>
    <dgm:pt modelId="{FC413EBB-93EA-4EA6-B4C2-C96FAC216E44}">
      <dgm:prSet phldrT="[Текст]" custT="1"/>
      <dgm:spPr/>
      <dgm:t>
        <a:bodyPr/>
        <a:lstStyle/>
        <a:p>
          <a:r>
            <a:rPr lang="ru-RU" sz="1000" dirty="0" smtClean="0"/>
            <a:t>Исполнение бюджета в 2019 году</a:t>
          </a:r>
          <a:endParaRPr lang="ru-RU" sz="1000" dirty="0">
            <a:solidFill>
              <a:srgbClr val="000000"/>
            </a:solidFill>
          </a:endParaRPr>
        </a:p>
      </dgm:t>
    </dgm:pt>
    <dgm:pt modelId="{F7F92E78-6C06-4727-9A83-BE433DA5E00C}" type="parTrans" cxnId="{FE74CA17-9B29-44FC-8F58-E6F7AF291DA6}">
      <dgm:prSet/>
      <dgm:spPr/>
      <dgm:t>
        <a:bodyPr/>
        <a:lstStyle/>
        <a:p>
          <a:endParaRPr lang="ru-RU"/>
        </a:p>
      </dgm:t>
    </dgm:pt>
    <dgm:pt modelId="{5BB90932-8975-4E7D-A245-131A9E75E1EB}" type="sibTrans" cxnId="{FE74CA17-9B29-44FC-8F58-E6F7AF291DA6}">
      <dgm:prSet/>
      <dgm:spPr/>
      <dgm:t>
        <a:bodyPr/>
        <a:lstStyle/>
        <a:p>
          <a:endParaRPr lang="ru-RU"/>
        </a:p>
      </dgm:t>
    </dgm:pt>
    <dgm:pt modelId="{688DA246-F33B-4DA1-B98A-8A6FF5361709}">
      <dgm:prSet phldrT="[Текст]" custT="1"/>
      <dgm:spPr/>
      <dgm:t>
        <a:bodyPr/>
        <a:lstStyle/>
        <a:p>
          <a:r>
            <a:rPr lang="ru-RU" sz="1000" dirty="0" smtClean="0"/>
            <a:t>Май 2019 г</a:t>
          </a:r>
          <a:r>
            <a:rPr lang="ru-RU" sz="800" dirty="0" smtClean="0"/>
            <a:t>.</a:t>
          </a:r>
          <a:endParaRPr lang="ru-RU" sz="800" dirty="0"/>
        </a:p>
      </dgm:t>
    </dgm:pt>
    <dgm:pt modelId="{1761A3F6-9F24-491F-A96F-C0F4A8F02669}" type="parTrans" cxnId="{704EBB0D-8692-4205-A598-0AC12ADBA716}">
      <dgm:prSet/>
      <dgm:spPr/>
      <dgm:t>
        <a:bodyPr/>
        <a:lstStyle/>
        <a:p>
          <a:endParaRPr lang="ru-RU"/>
        </a:p>
      </dgm:t>
    </dgm:pt>
    <dgm:pt modelId="{FCF5F62B-9D9D-456B-98E8-6A84499BD268}" type="sibTrans" cxnId="{704EBB0D-8692-4205-A598-0AC12ADBA716}">
      <dgm:prSet/>
      <dgm:spPr/>
      <dgm:t>
        <a:bodyPr/>
        <a:lstStyle/>
        <a:p>
          <a:endParaRPr lang="ru-RU"/>
        </a:p>
      </dgm:t>
    </dgm:pt>
    <dgm:pt modelId="{F12D3C76-8153-4E5C-9D92-2182C2DE8564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Рассмотрение и утверждение годового отчета об исполнении бюджета за 2018 г.</a:t>
          </a:r>
          <a:endParaRPr lang="ru-RU" sz="1000" dirty="0">
            <a:solidFill>
              <a:srgbClr val="000000"/>
            </a:solidFill>
          </a:endParaRPr>
        </a:p>
      </dgm:t>
    </dgm:pt>
    <dgm:pt modelId="{1C9D8001-9A70-4AB0-9575-18395CBCAF64}" type="parTrans" cxnId="{7FC76ED9-7991-43BE-ACBC-91D2A78A96B3}">
      <dgm:prSet/>
      <dgm:spPr/>
      <dgm:t>
        <a:bodyPr/>
        <a:lstStyle/>
        <a:p>
          <a:endParaRPr lang="ru-RU"/>
        </a:p>
      </dgm:t>
    </dgm:pt>
    <dgm:pt modelId="{B4C87C30-AB77-47F6-BC98-2142CBD17782}" type="sibTrans" cxnId="{7FC76ED9-7991-43BE-ACBC-91D2A78A96B3}">
      <dgm:prSet/>
      <dgm:spPr/>
      <dgm:t>
        <a:bodyPr/>
        <a:lstStyle/>
        <a:p>
          <a:endParaRPr lang="ru-RU"/>
        </a:p>
      </dgm:t>
    </dgm:pt>
    <dgm:pt modelId="{96CFC7ED-D764-4D5B-B82E-48F1752F3129}">
      <dgm:prSet phldrT="[Текст]" custT="1"/>
      <dgm:spPr/>
      <dgm:t>
        <a:bodyPr/>
        <a:lstStyle/>
        <a:p>
          <a:r>
            <a:rPr lang="ru-RU" sz="900" dirty="0" smtClean="0">
              <a:solidFill>
                <a:srgbClr val="000000"/>
              </a:solidFill>
            </a:rPr>
            <a:t>Рассмотрение бюджета на 2019 год и плановый период 2020 и 2021 годов</a:t>
          </a:r>
          <a:endParaRPr lang="ru-RU" sz="900" dirty="0"/>
        </a:p>
      </dgm:t>
    </dgm:pt>
    <dgm:pt modelId="{7EABAAFC-8E32-4BCD-8B61-6EC308099881}" type="parTrans" cxnId="{9E58A711-1D7B-4796-AC21-C8702588585C}">
      <dgm:prSet/>
      <dgm:spPr/>
      <dgm:t>
        <a:bodyPr/>
        <a:lstStyle/>
        <a:p>
          <a:endParaRPr lang="ru-RU"/>
        </a:p>
      </dgm:t>
    </dgm:pt>
    <dgm:pt modelId="{350848C2-DBAA-480E-A566-F6575F8EA136}" type="sibTrans" cxnId="{9E58A711-1D7B-4796-AC21-C8702588585C}">
      <dgm:prSet/>
      <dgm:spPr/>
      <dgm:t>
        <a:bodyPr/>
        <a:lstStyle/>
        <a:p>
          <a:endParaRPr lang="ru-RU"/>
        </a:p>
      </dgm:t>
    </dgm:pt>
    <dgm:pt modelId="{D869AEE3-72D3-4DDA-88BF-3503272EB8F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Утверждение бюджета на 2019 год и плановый период 2020 и 2021 годов</a:t>
          </a:r>
          <a:endParaRPr lang="ru-RU" sz="1000" dirty="0">
            <a:solidFill>
              <a:srgbClr val="000000"/>
            </a:solidFill>
          </a:endParaRPr>
        </a:p>
      </dgm:t>
    </dgm:pt>
    <dgm:pt modelId="{AB28E806-1132-4DF3-A177-95D41655D471}" type="parTrans" cxnId="{F4116918-A9A5-4893-A5EF-B4D3FA16A445}">
      <dgm:prSet/>
      <dgm:spPr/>
      <dgm:t>
        <a:bodyPr/>
        <a:lstStyle/>
        <a:p>
          <a:endParaRPr lang="ru-RU"/>
        </a:p>
      </dgm:t>
    </dgm:pt>
    <dgm:pt modelId="{06681D85-CC5E-49B0-AD52-50CB51C8E21E}" type="sibTrans" cxnId="{F4116918-A9A5-4893-A5EF-B4D3FA16A445}">
      <dgm:prSet/>
      <dgm:spPr/>
      <dgm:t>
        <a:bodyPr/>
        <a:lstStyle/>
        <a:p>
          <a:endParaRPr lang="ru-RU"/>
        </a:p>
      </dgm:t>
    </dgm:pt>
    <dgm:pt modelId="{6D563DD8-590D-4B14-89EE-96E61012F67F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Формирование отчета об исполнении бюджета за 2018 г. и предоставление его в Министерство финансов Московской области</a:t>
          </a:r>
          <a:endParaRPr lang="ru-RU" sz="1000" dirty="0">
            <a:solidFill>
              <a:srgbClr val="000000"/>
            </a:solidFill>
          </a:endParaRPr>
        </a:p>
      </dgm:t>
    </dgm:pt>
    <dgm:pt modelId="{8A5F5B4B-A8A2-4EE8-89D8-314E1BD7C0D1}" type="parTrans" cxnId="{A87C0047-D035-4705-84F7-3439AACC0796}">
      <dgm:prSet/>
      <dgm:spPr/>
      <dgm:t>
        <a:bodyPr/>
        <a:lstStyle/>
        <a:p>
          <a:endParaRPr lang="ru-RU"/>
        </a:p>
      </dgm:t>
    </dgm:pt>
    <dgm:pt modelId="{7BAAF456-A961-4D82-8454-86F7C9B87C4F}" type="sibTrans" cxnId="{A87C0047-D035-4705-84F7-3439AACC0796}">
      <dgm:prSet/>
      <dgm:spPr/>
      <dgm:t>
        <a:bodyPr/>
        <a:lstStyle/>
        <a:p>
          <a:endParaRPr lang="ru-RU"/>
        </a:p>
      </dgm:t>
    </dgm:pt>
    <dgm:pt modelId="{C9A1998B-568F-4943-833A-C2DAC315B425}">
      <dgm:prSet phldrT="[Текст]" custT="1"/>
      <dgm:spPr/>
      <dgm:t>
        <a:bodyPr/>
        <a:lstStyle/>
        <a:p>
          <a:r>
            <a:rPr lang="ru-RU" sz="900" dirty="0" smtClean="0">
              <a:solidFill>
                <a:srgbClr val="000000"/>
              </a:solidFill>
            </a:rPr>
            <a:t>Проведение публичных слушаний на 2019 год и плановый период 2020 и 2021 годов</a:t>
          </a:r>
          <a:endParaRPr lang="ru-RU" sz="900" dirty="0"/>
        </a:p>
      </dgm:t>
    </dgm:pt>
    <dgm:pt modelId="{FC7DF6F6-6716-4494-BBF6-2010C53AD51A}" type="parTrans" cxnId="{EF75FB4B-9708-4D60-89D3-159417C6BECD}">
      <dgm:prSet/>
      <dgm:spPr/>
      <dgm:t>
        <a:bodyPr/>
        <a:lstStyle/>
        <a:p>
          <a:endParaRPr lang="ru-RU"/>
        </a:p>
      </dgm:t>
    </dgm:pt>
    <dgm:pt modelId="{B045A4DD-0CBA-4F9E-BE85-972F531C5463}" type="sibTrans" cxnId="{EF75FB4B-9708-4D60-89D3-159417C6BECD}">
      <dgm:prSet/>
      <dgm:spPr/>
      <dgm:t>
        <a:bodyPr/>
        <a:lstStyle/>
        <a:p>
          <a:endParaRPr lang="ru-RU"/>
        </a:p>
      </dgm:t>
    </dgm:pt>
    <dgm:pt modelId="{146FEA1B-D287-41CB-B340-125FAC23C6A7}">
      <dgm:prSet phldrT="[Текст]" custT="1"/>
      <dgm:spPr/>
      <dgm:t>
        <a:bodyPr/>
        <a:lstStyle/>
        <a:p>
          <a:r>
            <a:rPr lang="ru-RU" sz="1000" dirty="0" smtClean="0"/>
            <a:t>Конец декабря 2018 г.  </a:t>
          </a:r>
          <a:endParaRPr lang="ru-RU" sz="1000" dirty="0"/>
        </a:p>
      </dgm:t>
    </dgm:pt>
    <dgm:pt modelId="{506EECF2-A7DF-4618-A1BB-67953C5851F1}" type="parTrans" cxnId="{70ED744F-38B6-4650-853F-6E3531A40D54}">
      <dgm:prSet/>
      <dgm:spPr/>
      <dgm:t>
        <a:bodyPr/>
        <a:lstStyle/>
        <a:p>
          <a:endParaRPr lang="ru-RU"/>
        </a:p>
      </dgm:t>
    </dgm:pt>
    <dgm:pt modelId="{04B5F842-2C82-4F18-9A42-CDCFDBBF4798}" type="sibTrans" cxnId="{70ED744F-38B6-4650-853F-6E3531A40D54}">
      <dgm:prSet/>
      <dgm:spPr/>
      <dgm:t>
        <a:bodyPr/>
        <a:lstStyle/>
        <a:p>
          <a:endParaRPr lang="ru-RU"/>
        </a:p>
      </dgm:t>
    </dgm:pt>
    <dgm:pt modelId="{2C6ED61A-7154-4517-99B1-26AF96726AC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bg1"/>
              </a:solidFill>
            </a:rPr>
            <a:t>Февраль- март</a:t>
          </a:r>
        </a:p>
        <a:p>
          <a:pPr>
            <a:spcAft>
              <a:spcPct val="35000"/>
            </a:spcAft>
          </a:pPr>
          <a:r>
            <a:rPr lang="ru-RU" sz="1000" dirty="0" smtClean="0">
              <a:solidFill>
                <a:schemeClr val="bg1"/>
              </a:solidFill>
            </a:rPr>
            <a:t>2019 г.</a:t>
          </a:r>
          <a:endParaRPr lang="ru-RU" sz="1000" dirty="0">
            <a:solidFill>
              <a:schemeClr val="bg1"/>
            </a:solidFill>
          </a:endParaRPr>
        </a:p>
      </dgm:t>
    </dgm:pt>
    <dgm:pt modelId="{11DAA1D8-A8CE-4318-9760-8DD4FB0C3799}" type="parTrans" cxnId="{9898B8F8-8216-4F11-B4A3-1EC66F6D7864}">
      <dgm:prSet/>
      <dgm:spPr/>
      <dgm:t>
        <a:bodyPr/>
        <a:lstStyle/>
        <a:p>
          <a:endParaRPr lang="ru-RU"/>
        </a:p>
      </dgm:t>
    </dgm:pt>
    <dgm:pt modelId="{9E0172E6-BA81-4EFE-90D3-E4DA40E29D11}" type="sibTrans" cxnId="{9898B8F8-8216-4F11-B4A3-1EC66F6D7864}">
      <dgm:prSet/>
      <dgm:spPr/>
      <dgm:t>
        <a:bodyPr/>
        <a:lstStyle/>
        <a:p>
          <a:endParaRPr lang="ru-RU"/>
        </a:p>
      </dgm:t>
    </dgm:pt>
    <dgm:pt modelId="{FF93B54E-E685-45C9-BC88-DEC9332784FF}">
      <dgm:prSet phldrT="[Текст]" custT="1"/>
      <dgm:spPr/>
      <dgm:t>
        <a:bodyPr/>
        <a:lstStyle/>
        <a:p>
          <a:r>
            <a:rPr lang="ru-RU" sz="1000" dirty="0" smtClean="0"/>
            <a:t>Январь-декабрь 2019 г.</a:t>
          </a:r>
          <a:endParaRPr lang="ru-RU" sz="1000" dirty="0"/>
        </a:p>
      </dgm:t>
    </dgm:pt>
    <dgm:pt modelId="{D298D1E4-423D-428D-86A1-B224A8204509}" type="sibTrans" cxnId="{618288A2-96AE-4034-99B0-7326A9754FC8}">
      <dgm:prSet/>
      <dgm:spPr/>
      <dgm:t>
        <a:bodyPr/>
        <a:lstStyle/>
        <a:p>
          <a:endParaRPr lang="ru-RU"/>
        </a:p>
      </dgm:t>
    </dgm:pt>
    <dgm:pt modelId="{91463444-38A9-4228-9822-5ECE4E166235}" type="parTrans" cxnId="{618288A2-96AE-4034-99B0-7326A9754FC8}">
      <dgm:prSet/>
      <dgm:spPr/>
      <dgm:t>
        <a:bodyPr/>
        <a:lstStyle/>
        <a:p>
          <a:endParaRPr lang="ru-RU"/>
        </a:p>
      </dgm:t>
    </dgm:pt>
    <dgm:pt modelId="{91456E71-C936-4E90-8ADE-D5F411191EBB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</a:rPr>
            <a:t>Апрель</a:t>
          </a:r>
        </a:p>
        <a:p>
          <a:r>
            <a:rPr lang="ru-RU" sz="1000" dirty="0" smtClean="0">
              <a:solidFill>
                <a:schemeClr val="bg1"/>
              </a:solidFill>
            </a:rPr>
            <a:t>2019 г.</a:t>
          </a:r>
          <a:endParaRPr lang="ru-RU" sz="1000" dirty="0">
            <a:ln>
              <a:solidFill>
                <a:schemeClr val="bg1"/>
              </a:solidFill>
            </a:ln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2C4ACE-8B2F-48D8-BBD3-A046806A8C4B}" type="parTrans" cxnId="{83C0BA1B-2B55-42D2-98EA-44F585F546F2}">
      <dgm:prSet/>
      <dgm:spPr/>
      <dgm:t>
        <a:bodyPr/>
        <a:lstStyle/>
        <a:p>
          <a:endParaRPr lang="ru-RU"/>
        </a:p>
      </dgm:t>
    </dgm:pt>
    <dgm:pt modelId="{49264768-15C8-4ED6-A14C-1772033E5305}" type="sibTrans" cxnId="{83C0BA1B-2B55-42D2-98EA-44F585F546F2}">
      <dgm:prSet/>
      <dgm:spPr/>
      <dgm:t>
        <a:bodyPr/>
        <a:lstStyle/>
        <a:p>
          <a:endParaRPr lang="ru-RU"/>
        </a:p>
      </dgm:t>
    </dgm:pt>
    <dgm:pt modelId="{9CF1F44D-5406-4249-A6C3-A5037266FFCE}">
      <dgm:prSet phldrT="[Текст]" custT="1"/>
      <dgm:spPr/>
      <dgm:t>
        <a:bodyPr/>
        <a:lstStyle/>
        <a:p>
          <a:r>
            <a:rPr lang="ru-RU" sz="1000" dirty="0" smtClean="0">
              <a:solidFill>
                <a:srgbClr val="000000"/>
              </a:solidFill>
            </a:rPr>
            <a:t>Проведение публичных слушаний по исполнению бюджета за 2018 г.</a:t>
          </a:r>
          <a:endParaRPr lang="ru-RU" sz="1000" dirty="0">
            <a:solidFill>
              <a:srgbClr val="000000"/>
            </a:solidFill>
          </a:endParaRPr>
        </a:p>
      </dgm:t>
    </dgm:pt>
    <dgm:pt modelId="{16880495-333B-4614-807A-F5EBB509ADAC}" type="parTrans" cxnId="{73428934-B2C0-4EE7-B7E5-96315E432432}">
      <dgm:prSet/>
      <dgm:spPr/>
      <dgm:t>
        <a:bodyPr/>
        <a:lstStyle/>
        <a:p>
          <a:endParaRPr lang="ru-RU"/>
        </a:p>
      </dgm:t>
    </dgm:pt>
    <dgm:pt modelId="{F363A17C-4B60-4956-A183-F2A72F523889}" type="sibTrans" cxnId="{73428934-B2C0-4EE7-B7E5-96315E432432}">
      <dgm:prSet/>
      <dgm:spPr/>
      <dgm:t>
        <a:bodyPr/>
        <a:lstStyle/>
        <a:p>
          <a:endParaRPr lang="ru-RU"/>
        </a:p>
      </dgm:t>
    </dgm:pt>
    <dgm:pt modelId="{FA0D7C72-4E3F-4C9F-A7A4-7224625273E0}" type="pres">
      <dgm:prSet presAssocID="{7FA5B110-378B-471A-9B7C-9B4EACA6D1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83E317-5B6D-46B2-B2D2-F2AB338D300C}" type="pres">
      <dgm:prSet presAssocID="{158285C5-C6DD-4021-A821-E07245EECE28}" presName="composite" presStyleCnt="0"/>
      <dgm:spPr/>
    </dgm:pt>
    <dgm:pt modelId="{D2BA952C-8862-4CDC-A40B-87917A665C6C}" type="pres">
      <dgm:prSet presAssocID="{158285C5-C6DD-4021-A821-E07245EECE28}" presName="parentText" presStyleLbl="alignNode1" presStyleIdx="0" presStyleCnt="7" custLinFactNeighborX="-18097" custLinFactNeighborY="-9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64202-6873-4688-872F-A48516E4BFC9}" type="pres">
      <dgm:prSet presAssocID="{158285C5-C6DD-4021-A821-E07245EECE28}" presName="descendantText" presStyleLbl="alignAcc1" presStyleIdx="0" presStyleCnt="7" custAng="0" custLinFactNeighborX="91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7E54C-C687-4005-8DB1-F0CA5FA91519}" type="pres">
      <dgm:prSet presAssocID="{2EB79BF1-F3C6-41CE-B18F-02E2BA492405}" presName="sp" presStyleCnt="0"/>
      <dgm:spPr/>
    </dgm:pt>
    <dgm:pt modelId="{032B17A5-B230-4E6D-B268-C9154D8951AC}" type="pres">
      <dgm:prSet presAssocID="{AD6F8549-2DFC-4B5F-A148-40826C4D418E}" presName="composite" presStyleCnt="0"/>
      <dgm:spPr/>
    </dgm:pt>
    <dgm:pt modelId="{003AD277-CB24-4DC1-B1E3-BE416B095854}" type="pres">
      <dgm:prSet presAssocID="{AD6F8549-2DFC-4B5F-A148-40826C4D418E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3C803-973D-44A3-9BCE-F0BE8E2EF2B1}" type="pres">
      <dgm:prSet presAssocID="{AD6F8549-2DFC-4B5F-A148-40826C4D418E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61C8D-EBE6-41E7-9B75-B316892BD5EF}" type="pres">
      <dgm:prSet presAssocID="{39C20208-37A6-43ED-AEE4-2908548B3FA4}" presName="sp" presStyleCnt="0"/>
      <dgm:spPr/>
    </dgm:pt>
    <dgm:pt modelId="{95B0250F-FBDF-48D2-9C36-73A455AA4DC8}" type="pres">
      <dgm:prSet presAssocID="{146FEA1B-D287-41CB-B340-125FAC23C6A7}" presName="composite" presStyleCnt="0"/>
      <dgm:spPr/>
    </dgm:pt>
    <dgm:pt modelId="{43781C65-8903-4B51-A186-20B9783DB7C1}" type="pres">
      <dgm:prSet presAssocID="{146FEA1B-D287-41CB-B340-125FAC23C6A7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7D68E-2640-4264-A2A3-C61E8A4D5D6D}" type="pres">
      <dgm:prSet presAssocID="{146FEA1B-D287-41CB-B340-125FAC23C6A7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2A68C-F7B4-4AA8-AB17-D500BF4117C7}" type="pres">
      <dgm:prSet presAssocID="{04B5F842-2C82-4F18-9A42-CDCFDBBF4798}" presName="sp" presStyleCnt="0"/>
      <dgm:spPr/>
    </dgm:pt>
    <dgm:pt modelId="{FAE3ED3F-53CF-44AC-999F-3841F0D3D50A}" type="pres">
      <dgm:prSet presAssocID="{FF93B54E-E685-45C9-BC88-DEC9332784FF}" presName="composite" presStyleCnt="0"/>
      <dgm:spPr/>
    </dgm:pt>
    <dgm:pt modelId="{0D08FADC-14BC-4A3F-AC64-13B9CCB36EE6}" type="pres">
      <dgm:prSet presAssocID="{FF93B54E-E685-45C9-BC88-DEC9332784FF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F6A50-D786-4F20-9BFD-27A538EA0661}" type="pres">
      <dgm:prSet presAssocID="{FF93B54E-E685-45C9-BC88-DEC9332784FF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38B12-E364-49DB-9FAB-3507D24BDF66}" type="pres">
      <dgm:prSet presAssocID="{D298D1E4-423D-428D-86A1-B224A8204509}" presName="sp" presStyleCnt="0"/>
      <dgm:spPr/>
    </dgm:pt>
    <dgm:pt modelId="{86DBC803-2701-4890-82E7-C54F7402880A}" type="pres">
      <dgm:prSet presAssocID="{2C6ED61A-7154-4517-99B1-26AF96726ACA}" presName="composite" presStyleCnt="0"/>
      <dgm:spPr/>
    </dgm:pt>
    <dgm:pt modelId="{6986A3C1-7BBE-4492-8E55-9C35BB01D1DF}" type="pres">
      <dgm:prSet presAssocID="{2C6ED61A-7154-4517-99B1-26AF96726AC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5AA2F-FF3D-4104-9A94-11E9C50982A9}" type="pres">
      <dgm:prSet presAssocID="{2C6ED61A-7154-4517-99B1-26AF96726ACA}" presName="descendantText" presStyleLbl="alignAcc1" presStyleIdx="4" presStyleCnt="7" custLinFactNeighborX="-182" custLinFactNeighborY="1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CE677-84A6-435F-AD06-ED78A1253DD1}" type="pres">
      <dgm:prSet presAssocID="{9E0172E6-BA81-4EFE-90D3-E4DA40E29D11}" presName="sp" presStyleCnt="0"/>
      <dgm:spPr/>
    </dgm:pt>
    <dgm:pt modelId="{9B9A9D1A-B331-4B06-BC09-E52188041593}" type="pres">
      <dgm:prSet presAssocID="{91456E71-C936-4E90-8ADE-D5F411191EBB}" presName="composite" presStyleCnt="0"/>
      <dgm:spPr/>
    </dgm:pt>
    <dgm:pt modelId="{92628249-EC09-45B5-9FCA-D7D8DF764C3B}" type="pres">
      <dgm:prSet presAssocID="{91456E71-C936-4E90-8ADE-D5F411191EBB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0995C-3D0C-499A-9CC8-C12BF753A321}" type="pres">
      <dgm:prSet presAssocID="{91456E71-C936-4E90-8ADE-D5F411191EBB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C3CE8-00ED-4C08-81AF-ED08A1E32B22}" type="pres">
      <dgm:prSet presAssocID="{49264768-15C8-4ED6-A14C-1772033E5305}" presName="sp" presStyleCnt="0"/>
      <dgm:spPr/>
    </dgm:pt>
    <dgm:pt modelId="{4C025F00-2442-4DF9-B579-E66F57F2A82E}" type="pres">
      <dgm:prSet presAssocID="{688DA246-F33B-4DA1-B98A-8A6FF5361709}" presName="composite" presStyleCnt="0"/>
      <dgm:spPr/>
    </dgm:pt>
    <dgm:pt modelId="{492776A4-91EC-4963-96D1-0AAAE8AABB77}" type="pres">
      <dgm:prSet presAssocID="{688DA246-F33B-4DA1-B98A-8A6FF5361709}" presName="parentText" presStyleLbl="alignNode1" presStyleIdx="6" presStyleCnt="7" custLinFactNeighborX="-18097" custLinFactNeighborY="-12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BAC7D-E895-4454-92F5-3A2B72B5A3E1}" type="pres">
      <dgm:prSet presAssocID="{688DA246-F33B-4DA1-B98A-8A6FF5361709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700950-137F-45CB-8040-B53BEF19D0EE}" type="presOf" srcId="{FC413EBB-93EA-4EA6-B4C2-C96FAC216E44}" destId="{98AF6A50-D786-4F20-9BFD-27A538EA0661}" srcOrd="0" destOrd="0" presId="urn:microsoft.com/office/officeart/2005/8/layout/chevron2"/>
    <dgm:cxn modelId="{FE74CA17-9B29-44FC-8F58-E6F7AF291DA6}" srcId="{FF93B54E-E685-45C9-BC88-DEC9332784FF}" destId="{FC413EBB-93EA-4EA6-B4C2-C96FAC216E44}" srcOrd="0" destOrd="0" parTransId="{F7F92E78-6C06-4727-9A83-BE433DA5E00C}" sibTransId="{5BB90932-8975-4E7D-A245-131A9E75E1EB}"/>
    <dgm:cxn modelId="{F29EDA7D-F428-4978-A01F-5591D684F64F}" type="presOf" srcId="{6D563DD8-590D-4B14-89EE-96E61012F67F}" destId="{6615AA2F-FF3D-4104-9A94-11E9C50982A9}" srcOrd="0" destOrd="0" presId="urn:microsoft.com/office/officeart/2005/8/layout/chevron2"/>
    <dgm:cxn modelId="{83C0BA1B-2B55-42D2-98EA-44F585F546F2}" srcId="{7FA5B110-378B-471A-9B7C-9B4EACA6D150}" destId="{91456E71-C936-4E90-8ADE-D5F411191EBB}" srcOrd="5" destOrd="0" parTransId="{132C4ACE-8B2F-48D8-BBD3-A046806A8C4B}" sibTransId="{49264768-15C8-4ED6-A14C-1772033E5305}"/>
    <dgm:cxn modelId="{9E58A711-1D7B-4796-AC21-C8702588585C}" srcId="{AD6F8549-2DFC-4B5F-A148-40826C4D418E}" destId="{96CFC7ED-D764-4D5B-B82E-48F1752F3129}" srcOrd="0" destOrd="0" parTransId="{7EABAAFC-8E32-4BCD-8B61-6EC308099881}" sibTransId="{350848C2-DBAA-480E-A566-F6575F8EA136}"/>
    <dgm:cxn modelId="{704EBB0D-8692-4205-A598-0AC12ADBA716}" srcId="{7FA5B110-378B-471A-9B7C-9B4EACA6D150}" destId="{688DA246-F33B-4DA1-B98A-8A6FF5361709}" srcOrd="6" destOrd="0" parTransId="{1761A3F6-9F24-491F-A96F-C0F4A8F02669}" sibTransId="{FCF5F62B-9D9D-456B-98E8-6A84499BD268}"/>
    <dgm:cxn modelId="{74FCE2D2-621F-48AB-A6AD-1C4920253BF2}" type="presOf" srcId="{C9A1998B-568F-4943-833A-C2DAC315B425}" destId="{C4F3C803-973D-44A3-9BCE-F0BE8E2EF2B1}" srcOrd="0" destOrd="1" presId="urn:microsoft.com/office/officeart/2005/8/layout/chevron2"/>
    <dgm:cxn modelId="{F3DD89F3-E92B-49B3-8FB3-74BE680D60BF}" type="presOf" srcId="{146FEA1B-D287-41CB-B340-125FAC23C6A7}" destId="{43781C65-8903-4B51-A186-20B9783DB7C1}" srcOrd="0" destOrd="0" presId="urn:microsoft.com/office/officeart/2005/8/layout/chevron2"/>
    <dgm:cxn modelId="{EF75FB4B-9708-4D60-89D3-159417C6BECD}" srcId="{AD6F8549-2DFC-4B5F-A148-40826C4D418E}" destId="{C9A1998B-568F-4943-833A-C2DAC315B425}" srcOrd="1" destOrd="0" parTransId="{FC7DF6F6-6716-4494-BBF6-2010C53AD51A}" sibTransId="{B045A4DD-0CBA-4F9E-BE85-972F531C5463}"/>
    <dgm:cxn modelId="{A81297CA-2F12-4974-98CE-067409F76D2C}" srcId="{7FA5B110-378B-471A-9B7C-9B4EACA6D150}" destId="{158285C5-C6DD-4021-A821-E07245EECE28}" srcOrd="0" destOrd="0" parTransId="{98AEB1E2-D061-4EEA-82C5-07D76A758D0E}" sibTransId="{2EB79BF1-F3C6-41CE-B18F-02E2BA492405}"/>
    <dgm:cxn modelId="{1F64CE02-DFCF-4CB5-8A17-5084B20E0C89}" type="presOf" srcId="{2C6ED61A-7154-4517-99B1-26AF96726ACA}" destId="{6986A3C1-7BBE-4492-8E55-9C35BB01D1DF}" srcOrd="0" destOrd="0" presId="urn:microsoft.com/office/officeart/2005/8/layout/chevron2"/>
    <dgm:cxn modelId="{618288A2-96AE-4034-99B0-7326A9754FC8}" srcId="{7FA5B110-378B-471A-9B7C-9B4EACA6D150}" destId="{FF93B54E-E685-45C9-BC88-DEC9332784FF}" srcOrd="3" destOrd="0" parTransId="{91463444-38A9-4228-9822-5ECE4E166235}" sibTransId="{D298D1E4-423D-428D-86A1-B224A8204509}"/>
    <dgm:cxn modelId="{73428934-B2C0-4EE7-B7E5-96315E432432}" srcId="{91456E71-C936-4E90-8ADE-D5F411191EBB}" destId="{9CF1F44D-5406-4249-A6C3-A5037266FFCE}" srcOrd="0" destOrd="0" parTransId="{16880495-333B-4614-807A-F5EBB509ADAC}" sibTransId="{F363A17C-4B60-4956-A183-F2A72F523889}"/>
    <dgm:cxn modelId="{A87C0047-D035-4705-84F7-3439AACC0796}" srcId="{2C6ED61A-7154-4517-99B1-26AF96726ACA}" destId="{6D563DD8-590D-4B14-89EE-96E61012F67F}" srcOrd="0" destOrd="0" parTransId="{8A5F5B4B-A8A2-4EE8-89D8-314E1BD7C0D1}" sibTransId="{7BAAF456-A961-4D82-8454-86F7C9B87C4F}"/>
    <dgm:cxn modelId="{BA14CF5F-C871-432E-B4E6-09B9A5A59A74}" srcId="{7FA5B110-378B-471A-9B7C-9B4EACA6D150}" destId="{AD6F8549-2DFC-4B5F-A148-40826C4D418E}" srcOrd="1" destOrd="0" parTransId="{7B99C003-32F2-448E-868C-2B20525E867F}" sibTransId="{39C20208-37A6-43ED-AEE4-2908548B3FA4}"/>
    <dgm:cxn modelId="{9898B8F8-8216-4F11-B4A3-1EC66F6D7864}" srcId="{7FA5B110-378B-471A-9B7C-9B4EACA6D150}" destId="{2C6ED61A-7154-4517-99B1-26AF96726ACA}" srcOrd="4" destOrd="0" parTransId="{11DAA1D8-A8CE-4318-9760-8DD4FB0C3799}" sibTransId="{9E0172E6-BA81-4EFE-90D3-E4DA40E29D11}"/>
    <dgm:cxn modelId="{826348B5-D1F9-4061-8183-A70B904C1399}" type="presOf" srcId="{96CFC7ED-D764-4D5B-B82E-48F1752F3129}" destId="{C4F3C803-973D-44A3-9BCE-F0BE8E2EF2B1}" srcOrd="0" destOrd="0" presId="urn:microsoft.com/office/officeart/2005/8/layout/chevron2"/>
    <dgm:cxn modelId="{9877F0D6-640E-43A8-B3C0-24C40F61A197}" type="presOf" srcId="{688DA246-F33B-4DA1-B98A-8A6FF5361709}" destId="{492776A4-91EC-4963-96D1-0AAAE8AABB77}" srcOrd="0" destOrd="0" presId="urn:microsoft.com/office/officeart/2005/8/layout/chevron2"/>
    <dgm:cxn modelId="{7872C1CA-EA0C-4B06-B329-64F21F13DE5C}" type="presOf" srcId="{91456E71-C936-4E90-8ADE-D5F411191EBB}" destId="{92628249-EC09-45B5-9FCA-D7D8DF764C3B}" srcOrd="0" destOrd="0" presId="urn:microsoft.com/office/officeart/2005/8/layout/chevron2"/>
    <dgm:cxn modelId="{6ECDFE16-05B7-491E-BA41-03CC38E82DB4}" type="presOf" srcId="{8D8EF912-86BB-49F9-811C-2F3188B97F8E}" destId="{0E564202-6873-4688-872F-A48516E4BFC9}" srcOrd="0" destOrd="0" presId="urn:microsoft.com/office/officeart/2005/8/layout/chevron2"/>
    <dgm:cxn modelId="{10BB82D6-9340-4560-984B-D1ED2611192A}" srcId="{158285C5-C6DD-4021-A821-E07245EECE28}" destId="{8D8EF912-86BB-49F9-811C-2F3188B97F8E}" srcOrd="0" destOrd="0" parTransId="{9D49D894-8D45-4E75-A869-4F7092B13F99}" sibTransId="{2E527358-A934-442C-95D6-F3B33BE0DC4C}"/>
    <dgm:cxn modelId="{F2613AC7-D604-430D-809B-852AD442E253}" type="presOf" srcId="{D869AEE3-72D3-4DDA-88BF-3503272EB8FE}" destId="{4B87D68E-2640-4264-A2A3-C61E8A4D5D6D}" srcOrd="0" destOrd="0" presId="urn:microsoft.com/office/officeart/2005/8/layout/chevron2"/>
    <dgm:cxn modelId="{EFEBE775-347A-4251-82CC-7CD34D5D7DC2}" type="presOf" srcId="{9CF1F44D-5406-4249-A6C3-A5037266FFCE}" destId="{74B0995C-3D0C-499A-9CC8-C12BF753A321}" srcOrd="0" destOrd="0" presId="urn:microsoft.com/office/officeart/2005/8/layout/chevron2"/>
    <dgm:cxn modelId="{253B5BD4-D1A5-407B-BF88-E3C39E22EFEF}" type="presOf" srcId="{158285C5-C6DD-4021-A821-E07245EECE28}" destId="{D2BA952C-8862-4CDC-A40B-87917A665C6C}" srcOrd="0" destOrd="0" presId="urn:microsoft.com/office/officeart/2005/8/layout/chevron2"/>
    <dgm:cxn modelId="{75DD742E-8CB8-4EA2-8586-5ECB840A8B6C}" type="presOf" srcId="{F12D3C76-8153-4E5C-9D92-2182C2DE8564}" destId="{A64BAC7D-E895-4454-92F5-3A2B72B5A3E1}" srcOrd="0" destOrd="0" presId="urn:microsoft.com/office/officeart/2005/8/layout/chevron2"/>
    <dgm:cxn modelId="{7FC76ED9-7991-43BE-ACBC-91D2A78A96B3}" srcId="{688DA246-F33B-4DA1-B98A-8A6FF5361709}" destId="{F12D3C76-8153-4E5C-9D92-2182C2DE8564}" srcOrd="0" destOrd="0" parTransId="{1C9D8001-9A70-4AB0-9575-18395CBCAF64}" sibTransId="{B4C87C30-AB77-47F6-BC98-2142CBD17782}"/>
    <dgm:cxn modelId="{70ED744F-38B6-4650-853F-6E3531A40D54}" srcId="{7FA5B110-378B-471A-9B7C-9B4EACA6D150}" destId="{146FEA1B-D287-41CB-B340-125FAC23C6A7}" srcOrd="2" destOrd="0" parTransId="{506EECF2-A7DF-4618-A1BB-67953C5851F1}" sibTransId="{04B5F842-2C82-4F18-9A42-CDCFDBBF4798}"/>
    <dgm:cxn modelId="{26EE4A45-9227-4361-8CD6-9032827508BA}" type="presOf" srcId="{7FA5B110-378B-471A-9B7C-9B4EACA6D150}" destId="{FA0D7C72-4E3F-4C9F-A7A4-7224625273E0}" srcOrd="0" destOrd="0" presId="urn:microsoft.com/office/officeart/2005/8/layout/chevron2"/>
    <dgm:cxn modelId="{39B4B6F8-D1D9-4AAC-933B-C7BFE8576777}" type="presOf" srcId="{FF93B54E-E685-45C9-BC88-DEC9332784FF}" destId="{0D08FADC-14BC-4A3F-AC64-13B9CCB36EE6}" srcOrd="0" destOrd="0" presId="urn:microsoft.com/office/officeart/2005/8/layout/chevron2"/>
    <dgm:cxn modelId="{F4116918-A9A5-4893-A5EF-B4D3FA16A445}" srcId="{146FEA1B-D287-41CB-B340-125FAC23C6A7}" destId="{D869AEE3-72D3-4DDA-88BF-3503272EB8FE}" srcOrd="0" destOrd="0" parTransId="{AB28E806-1132-4DF3-A177-95D41655D471}" sibTransId="{06681D85-CC5E-49B0-AD52-50CB51C8E21E}"/>
    <dgm:cxn modelId="{DD064448-F38A-4393-81C2-B550D4A8C6F6}" type="presOf" srcId="{AD6F8549-2DFC-4B5F-A148-40826C4D418E}" destId="{003AD277-CB24-4DC1-B1E3-BE416B095854}" srcOrd="0" destOrd="0" presId="urn:microsoft.com/office/officeart/2005/8/layout/chevron2"/>
    <dgm:cxn modelId="{2E88052C-A476-4B87-BD8A-3CB6AD6DE27B}" type="presParOf" srcId="{FA0D7C72-4E3F-4C9F-A7A4-7224625273E0}" destId="{7983E317-5B6D-46B2-B2D2-F2AB338D300C}" srcOrd="0" destOrd="0" presId="urn:microsoft.com/office/officeart/2005/8/layout/chevron2"/>
    <dgm:cxn modelId="{E1B4A0DF-77D2-4BBE-9B51-99122AFD71E8}" type="presParOf" srcId="{7983E317-5B6D-46B2-B2D2-F2AB338D300C}" destId="{D2BA952C-8862-4CDC-A40B-87917A665C6C}" srcOrd="0" destOrd="0" presId="urn:microsoft.com/office/officeart/2005/8/layout/chevron2"/>
    <dgm:cxn modelId="{8D1094FB-D4F5-46CE-A7B2-6F20FB13A9BA}" type="presParOf" srcId="{7983E317-5B6D-46B2-B2D2-F2AB338D300C}" destId="{0E564202-6873-4688-872F-A48516E4BFC9}" srcOrd="1" destOrd="0" presId="urn:microsoft.com/office/officeart/2005/8/layout/chevron2"/>
    <dgm:cxn modelId="{83D49219-AADC-4BB7-ABCD-D48B26E982EB}" type="presParOf" srcId="{FA0D7C72-4E3F-4C9F-A7A4-7224625273E0}" destId="{74F7E54C-C687-4005-8DB1-F0CA5FA91519}" srcOrd="1" destOrd="0" presId="urn:microsoft.com/office/officeart/2005/8/layout/chevron2"/>
    <dgm:cxn modelId="{BE0A945E-4BA7-47BE-96AF-63372EFE94A3}" type="presParOf" srcId="{FA0D7C72-4E3F-4C9F-A7A4-7224625273E0}" destId="{032B17A5-B230-4E6D-B268-C9154D8951AC}" srcOrd="2" destOrd="0" presId="urn:microsoft.com/office/officeart/2005/8/layout/chevron2"/>
    <dgm:cxn modelId="{B7534AA2-B367-412A-A239-C01476E7F0D6}" type="presParOf" srcId="{032B17A5-B230-4E6D-B268-C9154D8951AC}" destId="{003AD277-CB24-4DC1-B1E3-BE416B095854}" srcOrd="0" destOrd="0" presId="urn:microsoft.com/office/officeart/2005/8/layout/chevron2"/>
    <dgm:cxn modelId="{C4E05DAE-A697-42F6-BB5C-C545840C8D45}" type="presParOf" srcId="{032B17A5-B230-4E6D-B268-C9154D8951AC}" destId="{C4F3C803-973D-44A3-9BCE-F0BE8E2EF2B1}" srcOrd="1" destOrd="0" presId="urn:microsoft.com/office/officeart/2005/8/layout/chevron2"/>
    <dgm:cxn modelId="{3019508A-2D9D-4C42-B345-ABAD182B1E35}" type="presParOf" srcId="{FA0D7C72-4E3F-4C9F-A7A4-7224625273E0}" destId="{63061C8D-EBE6-41E7-9B75-B316892BD5EF}" srcOrd="3" destOrd="0" presId="urn:microsoft.com/office/officeart/2005/8/layout/chevron2"/>
    <dgm:cxn modelId="{B481D507-9E49-456A-AA34-DD136881DD3F}" type="presParOf" srcId="{FA0D7C72-4E3F-4C9F-A7A4-7224625273E0}" destId="{95B0250F-FBDF-48D2-9C36-73A455AA4DC8}" srcOrd="4" destOrd="0" presId="urn:microsoft.com/office/officeart/2005/8/layout/chevron2"/>
    <dgm:cxn modelId="{7CBFA8BF-A436-4DE8-99C7-B4C089242B3A}" type="presParOf" srcId="{95B0250F-FBDF-48D2-9C36-73A455AA4DC8}" destId="{43781C65-8903-4B51-A186-20B9783DB7C1}" srcOrd="0" destOrd="0" presId="urn:microsoft.com/office/officeart/2005/8/layout/chevron2"/>
    <dgm:cxn modelId="{FCC6990F-9BCC-43FA-A798-C3B5E785A36A}" type="presParOf" srcId="{95B0250F-FBDF-48D2-9C36-73A455AA4DC8}" destId="{4B87D68E-2640-4264-A2A3-C61E8A4D5D6D}" srcOrd="1" destOrd="0" presId="urn:microsoft.com/office/officeart/2005/8/layout/chevron2"/>
    <dgm:cxn modelId="{878C1194-77CA-4F1B-8606-B418BC8B5DD7}" type="presParOf" srcId="{FA0D7C72-4E3F-4C9F-A7A4-7224625273E0}" destId="{8042A68C-F7B4-4AA8-AB17-D500BF4117C7}" srcOrd="5" destOrd="0" presId="urn:microsoft.com/office/officeart/2005/8/layout/chevron2"/>
    <dgm:cxn modelId="{1216E226-E61F-4F49-AD36-ABA29CB3C2E9}" type="presParOf" srcId="{FA0D7C72-4E3F-4C9F-A7A4-7224625273E0}" destId="{FAE3ED3F-53CF-44AC-999F-3841F0D3D50A}" srcOrd="6" destOrd="0" presId="urn:microsoft.com/office/officeart/2005/8/layout/chevron2"/>
    <dgm:cxn modelId="{92F6EE42-41AD-4F73-8A98-0E5F846FCE04}" type="presParOf" srcId="{FAE3ED3F-53CF-44AC-999F-3841F0D3D50A}" destId="{0D08FADC-14BC-4A3F-AC64-13B9CCB36EE6}" srcOrd="0" destOrd="0" presId="urn:microsoft.com/office/officeart/2005/8/layout/chevron2"/>
    <dgm:cxn modelId="{2CC5B70F-FE4E-4EAF-BF6A-761B33479B17}" type="presParOf" srcId="{FAE3ED3F-53CF-44AC-999F-3841F0D3D50A}" destId="{98AF6A50-D786-4F20-9BFD-27A538EA0661}" srcOrd="1" destOrd="0" presId="urn:microsoft.com/office/officeart/2005/8/layout/chevron2"/>
    <dgm:cxn modelId="{29577B92-E394-4B2C-99E3-B78D9DD9F33E}" type="presParOf" srcId="{FA0D7C72-4E3F-4C9F-A7A4-7224625273E0}" destId="{8CE38B12-E364-49DB-9FAB-3507D24BDF66}" srcOrd="7" destOrd="0" presId="urn:microsoft.com/office/officeart/2005/8/layout/chevron2"/>
    <dgm:cxn modelId="{1AE392FD-BACE-4AF9-83FC-B1D72F35A8A4}" type="presParOf" srcId="{FA0D7C72-4E3F-4C9F-A7A4-7224625273E0}" destId="{86DBC803-2701-4890-82E7-C54F7402880A}" srcOrd="8" destOrd="0" presId="urn:microsoft.com/office/officeart/2005/8/layout/chevron2"/>
    <dgm:cxn modelId="{C1D82482-6409-4F29-83C0-2FF8AE6B2134}" type="presParOf" srcId="{86DBC803-2701-4890-82E7-C54F7402880A}" destId="{6986A3C1-7BBE-4492-8E55-9C35BB01D1DF}" srcOrd="0" destOrd="0" presId="urn:microsoft.com/office/officeart/2005/8/layout/chevron2"/>
    <dgm:cxn modelId="{C1D8DDDC-D7C8-4604-9507-8D8E833FFD71}" type="presParOf" srcId="{86DBC803-2701-4890-82E7-C54F7402880A}" destId="{6615AA2F-FF3D-4104-9A94-11E9C50982A9}" srcOrd="1" destOrd="0" presId="urn:microsoft.com/office/officeart/2005/8/layout/chevron2"/>
    <dgm:cxn modelId="{9C39854F-8EAF-4007-B800-761D37D4034A}" type="presParOf" srcId="{FA0D7C72-4E3F-4C9F-A7A4-7224625273E0}" destId="{C1DCE677-84A6-435F-AD06-ED78A1253DD1}" srcOrd="9" destOrd="0" presId="urn:microsoft.com/office/officeart/2005/8/layout/chevron2"/>
    <dgm:cxn modelId="{94CAB304-1BF4-402E-BDF9-564AEB4679A1}" type="presParOf" srcId="{FA0D7C72-4E3F-4C9F-A7A4-7224625273E0}" destId="{9B9A9D1A-B331-4B06-BC09-E52188041593}" srcOrd="10" destOrd="0" presId="urn:microsoft.com/office/officeart/2005/8/layout/chevron2"/>
    <dgm:cxn modelId="{CA15A25D-B17E-4A40-BB9C-0960B908492E}" type="presParOf" srcId="{9B9A9D1A-B331-4B06-BC09-E52188041593}" destId="{92628249-EC09-45B5-9FCA-D7D8DF764C3B}" srcOrd="0" destOrd="0" presId="urn:microsoft.com/office/officeart/2005/8/layout/chevron2"/>
    <dgm:cxn modelId="{E280AF51-2000-4F89-801F-6F87C6B1E83C}" type="presParOf" srcId="{9B9A9D1A-B331-4B06-BC09-E52188041593}" destId="{74B0995C-3D0C-499A-9CC8-C12BF753A321}" srcOrd="1" destOrd="0" presId="urn:microsoft.com/office/officeart/2005/8/layout/chevron2"/>
    <dgm:cxn modelId="{6E4CEB56-34CE-4DEE-8454-9931F999E0B7}" type="presParOf" srcId="{FA0D7C72-4E3F-4C9F-A7A4-7224625273E0}" destId="{169C3CE8-00ED-4C08-81AF-ED08A1E32B22}" srcOrd="11" destOrd="0" presId="urn:microsoft.com/office/officeart/2005/8/layout/chevron2"/>
    <dgm:cxn modelId="{AABE3FED-7C2E-47DA-A9D4-72800515C20F}" type="presParOf" srcId="{FA0D7C72-4E3F-4C9F-A7A4-7224625273E0}" destId="{4C025F00-2442-4DF9-B579-E66F57F2A82E}" srcOrd="12" destOrd="0" presId="urn:microsoft.com/office/officeart/2005/8/layout/chevron2"/>
    <dgm:cxn modelId="{DB802789-218D-44B7-817F-DCA2B33BD7D1}" type="presParOf" srcId="{4C025F00-2442-4DF9-B579-E66F57F2A82E}" destId="{492776A4-91EC-4963-96D1-0AAAE8AABB77}" srcOrd="0" destOrd="0" presId="urn:microsoft.com/office/officeart/2005/8/layout/chevron2"/>
    <dgm:cxn modelId="{690F9985-8FCE-418C-AF37-7C1B5074DF44}" type="presParOf" srcId="{4C025F00-2442-4DF9-B579-E66F57F2A82E}" destId="{A64BAC7D-E895-4454-92F5-3A2B72B5A3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041EF8-A58D-44B5-A3B2-A1912EC3048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2C9018-5075-4036-BED9-0D613613C723}" type="pres">
      <dgm:prSet presAssocID="{62041EF8-A58D-44B5-A3B2-A1912EC304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6FEFF83-0E55-4872-8274-53CBB51E8838}" type="presOf" srcId="{62041EF8-A58D-44B5-A3B2-A1912EC3048F}" destId="{3D2C9018-5075-4036-BED9-0D613613C723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579DBA-59D9-4132-8A53-CAAAE35BD3D5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8695B1-2C98-4071-9E50-465C0D9F3E1A}">
      <dgm:prSet phldrT="[Текст]" custT="1"/>
      <dgm:spPr/>
      <dgm:t>
        <a:bodyPr/>
        <a:lstStyle/>
        <a:p>
          <a:r>
            <a:rPr lang="ru-RU" sz="800" b="1" u="sng" dirty="0" smtClean="0"/>
            <a:t>Налоговые доходы</a:t>
          </a:r>
        </a:p>
        <a:p>
          <a:r>
            <a:rPr lang="ru-RU" sz="800" dirty="0" smtClean="0"/>
            <a:t>Поступления от уплаты налогов, предусмотренных Налоговым кодексом Российской Федерации</a:t>
          </a:r>
          <a:endParaRPr lang="ru-RU" sz="800" dirty="0"/>
        </a:p>
      </dgm:t>
    </dgm:pt>
    <dgm:pt modelId="{A742E548-4989-432A-8D09-7307395DC94B}" type="parTrans" cxnId="{D9E2F56C-F099-4A61-AD70-041055AB5BF9}">
      <dgm:prSet/>
      <dgm:spPr/>
      <dgm:t>
        <a:bodyPr/>
        <a:lstStyle/>
        <a:p>
          <a:endParaRPr lang="ru-RU"/>
        </a:p>
      </dgm:t>
    </dgm:pt>
    <dgm:pt modelId="{B1F83029-66CA-4635-BAFA-125E76C17573}" type="sibTrans" cxnId="{D9E2F56C-F099-4A61-AD70-041055AB5BF9}">
      <dgm:prSet/>
      <dgm:spPr/>
      <dgm:t>
        <a:bodyPr/>
        <a:lstStyle/>
        <a:p>
          <a:endParaRPr lang="ru-RU"/>
        </a:p>
      </dgm:t>
    </dgm:pt>
    <dgm:pt modelId="{D4192BC8-78B6-4CF7-90A3-3B070480C7A9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Налог на доход физических лиц</a:t>
          </a:r>
          <a:endParaRPr lang="ru-RU" dirty="0"/>
        </a:p>
      </dgm:t>
    </dgm:pt>
    <dgm:pt modelId="{2AAE99C0-480F-46DA-AFB4-35BF4F1EB460}" type="parTrans" cxnId="{58894F00-5847-42DE-AF58-2F012DB0B46B}">
      <dgm:prSet/>
      <dgm:spPr/>
      <dgm:t>
        <a:bodyPr/>
        <a:lstStyle/>
        <a:p>
          <a:endParaRPr lang="ru-RU"/>
        </a:p>
      </dgm:t>
    </dgm:pt>
    <dgm:pt modelId="{1BD445DE-5FB9-4C9F-9007-D8648862CAC5}" type="sibTrans" cxnId="{58894F00-5847-42DE-AF58-2F012DB0B46B}">
      <dgm:prSet/>
      <dgm:spPr/>
      <dgm:t>
        <a:bodyPr/>
        <a:lstStyle/>
        <a:p>
          <a:endParaRPr lang="ru-RU"/>
        </a:p>
      </dgm:t>
    </dgm:pt>
    <dgm:pt modelId="{28331BCE-184E-4FF9-9039-BFD4B676A9A3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Налог на имущество физических лиц</a:t>
          </a:r>
          <a:endParaRPr lang="ru-RU" dirty="0"/>
        </a:p>
      </dgm:t>
    </dgm:pt>
    <dgm:pt modelId="{F0D15A69-67CE-4BC8-9766-DD906ECC5A0B}" type="parTrans" cxnId="{807BDC27-F9AA-458F-8992-B9418C300F8A}">
      <dgm:prSet/>
      <dgm:spPr/>
      <dgm:t>
        <a:bodyPr/>
        <a:lstStyle/>
        <a:p>
          <a:endParaRPr lang="ru-RU"/>
        </a:p>
      </dgm:t>
    </dgm:pt>
    <dgm:pt modelId="{89020172-7637-4A01-AA65-B363004F12B9}" type="sibTrans" cxnId="{807BDC27-F9AA-458F-8992-B9418C300F8A}">
      <dgm:prSet/>
      <dgm:spPr/>
      <dgm:t>
        <a:bodyPr/>
        <a:lstStyle/>
        <a:p>
          <a:endParaRPr lang="ru-RU"/>
        </a:p>
      </dgm:t>
    </dgm:pt>
    <dgm:pt modelId="{A728320D-98B9-4057-BDC7-27677F809122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Налог на совокупный доход</a:t>
          </a:r>
          <a:endParaRPr lang="ru-RU" dirty="0"/>
        </a:p>
      </dgm:t>
    </dgm:pt>
    <dgm:pt modelId="{E51078F8-A961-4A11-B94F-39EBEAE06D83}" type="parTrans" cxnId="{BE65850B-0B52-4A39-BF60-7B53DBF55F63}">
      <dgm:prSet/>
      <dgm:spPr/>
      <dgm:t>
        <a:bodyPr/>
        <a:lstStyle/>
        <a:p>
          <a:endParaRPr lang="ru-RU"/>
        </a:p>
      </dgm:t>
    </dgm:pt>
    <dgm:pt modelId="{1B7766D9-5473-4489-8507-1558190804D8}" type="sibTrans" cxnId="{BE65850B-0B52-4A39-BF60-7B53DBF55F63}">
      <dgm:prSet/>
      <dgm:spPr/>
      <dgm:t>
        <a:bodyPr/>
        <a:lstStyle/>
        <a:p>
          <a:endParaRPr lang="ru-RU"/>
        </a:p>
      </dgm:t>
    </dgm:pt>
    <dgm:pt modelId="{6FD5E874-378A-4684-BD6E-4CDD460FC7C4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Госпошлина </a:t>
          </a:r>
          <a:endParaRPr lang="ru-RU" dirty="0"/>
        </a:p>
      </dgm:t>
    </dgm:pt>
    <dgm:pt modelId="{9CD960E2-8C67-4388-A1B1-E30C274B30D6}" type="parTrans" cxnId="{C4A8BF12-0CEC-4ACC-A963-4AE9B3EE52EB}">
      <dgm:prSet/>
      <dgm:spPr/>
      <dgm:t>
        <a:bodyPr/>
        <a:lstStyle/>
        <a:p>
          <a:endParaRPr lang="ru-RU"/>
        </a:p>
      </dgm:t>
    </dgm:pt>
    <dgm:pt modelId="{7DCCA171-E3EC-490E-9C3C-8E49384687C9}" type="sibTrans" cxnId="{C4A8BF12-0CEC-4ACC-A963-4AE9B3EE52EB}">
      <dgm:prSet/>
      <dgm:spPr/>
      <dgm:t>
        <a:bodyPr/>
        <a:lstStyle/>
        <a:p>
          <a:endParaRPr lang="ru-RU"/>
        </a:p>
      </dgm:t>
    </dgm:pt>
    <dgm:pt modelId="{4E751294-56CF-4C5A-82C7-280DCE3F2FC0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Акцизы </a:t>
          </a:r>
          <a:endParaRPr lang="ru-RU" dirty="0"/>
        </a:p>
      </dgm:t>
    </dgm:pt>
    <dgm:pt modelId="{9C5BB035-F393-46B9-8AEC-99BF5328F29F}" type="parTrans" cxnId="{AD55202C-FA70-4BD0-B88A-14F9B5237F46}">
      <dgm:prSet/>
      <dgm:spPr/>
      <dgm:t>
        <a:bodyPr/>
        <a:lstStyle/>
        <a:p>
          <a:endParaRPr lang="ru-RU"/>
        </a:p>
      </dgm:t>
    </dgm:pt>
    <dgm:pt modelId="{8F2A9FB2-811C-4847-BAC9-CD36FA185B01}" type="sibTrans" cxnId="{AD55202C-FA70-4BD0-B88A-14F9B5237F46}">
      <dgm:prSet/>
      <dgm:spPr/>
      <dgm:t>
        <a:bodyPr/>
        <a:lstStyle/>
        <a:p>
          <a:endParaRPr lang="ru-RU"/>
        </a:p>
      </dgm:t>
    </dgm:pt>
    <dgm:pt modelId="{6A466249-631D-40BC-BB1E-DDA513B197EE}">
      <dgm:prSet phldrT="[Текст]" custT="1"/>
      <dgm:spPr/>
      <dgm:t>
        <a:bodyPr/>
        <a:lstStyle/>
        <a:p>
          <a:r>
            <a:rPr lang="ru-RU" sz="800" b="1" u="sng" dirty="0" smtClean="0"/>
            <a:t>Неналоговые доходы</a:t>
          </a:r>
        </a:p>
        <a:p>
          <a:r>
            <a:rPr lang="ru-RU" sz="800" dirty="0" smtClean="0"/>
            <a:t>Платежи в виде штрафов, санкций за нарушение законодательства, платежи за пользование имуществом государства, средства самообложения граждан</a:t>
          </a:r>
          <a:endParaRPr lang="ru-RU" sz="800" dirty="0"/>
        </a:p>
      </dgm:t>
    </dgm:pt>
    <dgm:pt modelId="{D23AC98C-5196-4339-A92E-9FFA99CB0369}" type="parTrans" cxnId="{9891ABB9-7F26-40FE-A275-F5048D4031E4}">
      <dgm:prSet/>
      <dgm:spPr/>
      <dgm:t>
        <a:bodyPr/>
        <a:lstStyle/>
        <a:p>
          <a:endParaRPr lang="ru-RU"/>
        </a:p>
      </dgm:t>
    </dgm:pt>
    <dgm:pt modelId="{4B936EA5-C6E8-448B-88F2-F8AA140EF6D5}" type="sibTrans" cxnId="{9891ABB9-7F26-40FE-A275-F5048D4031E4}">
      <dgm:prSet/>
      <dgm:spPr/>
      <dgm:t>
        <a:bodyPr/>
        <a:lstStyle/>
        <a:p>
          <a:endParaRPr lang="ru-RU"/>
        </a:p>
      </dgm:t>
    </dgm:pt>
    <dgm:pt modelId="{D9F6CAC0-FBB7-4EE8-9805-AF7254BF5C2F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Арендная плата за земельные участки</a:t>
          </a:r>
          <a:endParaRPr lang="ru-RU" dirty="0"/>
        </a:p>
      </dgm:t>
    </dgm:pt>
    <dgm:pt modelId="{7A60486D-6781-4BF3-B902-5F26C26DD1AC}" type="parTrans" cxnId="{C3C63738-E047-48BE-BA27-E64836B58609}">
      <dgm:prSet/>
      <dgm:spPr/>
      <dgm:t>
        <a:bodyPr/>
        <a:lstStyle/>
        <a:p>
          <a:endParaRPr lang="ru-RU"/>
        </a:p>
      </dgm:t>
    </dgm:pt>
    <dgm:pt modelId="{5AC9BE0D-E1C6-415E-8E1D-44644A3AAA93}" type="sibTrans" cxnId="{C3C63738-E047-48BE-BA27-E64836B58609}">
      <dgm:prSet/>
      <dgm:spPr/>
      <dgm:t>
        <a:bodyPr/>
        <a:lstStyle/>
        <a:p>
          <a:endParaRPr lang="ru-RU"/>
        </a:p>
      </dgm:t>
    </dgm:pt>
    <dgm:pt modelId="{99D857C6-95E0-4E5C-8CBD-3ACBABB1FBD2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Продажа имущества</a:t>
          </a:r>
          <a:endParaRPr lang="ru-RU" dirty="0"/>
        </a:p>
      </dgm:t>
    </dgm:pt>
    <dgm:pt modelId="{15970546-30E5-4CE8-B0D3-795DA04CFB47}" type="parTrans" cxnId="{3D40F91F-210A-464D-8219-2C5DDC68E47F}">
      <dgm:prSet/>
      <dgm:spPr/>
      <dgm:t>
        <a:bodyPr/>
        <a:lstStyle/>
        <a:p>
          <a:endParaRPr lang="ru-RU"/>
        </a:p>
      </dgm:t>
    </dgm:pt>
    <dgm:pt modelId="{F3D7257E-A41E-47D1-98AC-DBCF879CCD6B}" type="sibTrans" cxnId="{3D40F91F-210A-464D-8219-2C5DDC68E47F}">
      <dgm:prSet/>
      <dgm:spPr/>
      <dgm:t>
        <a:bodyPr/>
        <a:lstStyle/>
        <a:p>
          <a:endParaRPr lang="ru-RU"/>
        </a:p>
      </dgm:t>
    </dgm:pt>
    <dgm:pt modelId="{92A836F9-B9FE-44EE-B556-590388CCDD45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mtClean="0"/>
            <a:t>Пользование природными ресурсами</a:t>
          </a:r>
          <a:endParaRPr lang="ru-RU" dirty="0"/>
        </a:p>
      </dgm:t>
    </dgm:pt>
    <dgm:pt modelId="{AC34B71F-1098-452D-A72A-7169E4AB34A1}" type="parTrans" cxnId="{124ED6A6-96E6-4582-875F-969C4D4A6558}">
      <dgm:prSet/>
      <dgm:spPr/>
      <dgm:t>
        <a:bodyPr/>
        <a:lstStyle/>
        <a:p>
          <a:endParaRPr lang="ru-RU"/>
        </a:p>
      </dgm:t>
    </dgm:pt>
    <dgm:pt modelId="{1B2685BB-6B63-4BCA-94A6-1A1E7D98D4A7}" type="sibTrans" cxnId="{124ED6A6-96E6-4582-875F-969C4D4A6558}">
      <dgm:prSet/>
      <dgm:spPr/>
      <dgm:t>
        <a:bodyPr/>
        <a:lstStyle/>
        <a:p>
          <a:endParaRPr lang="ru-RU"/>
        </a:p>
      </dgm:t>
    </dgm:pt>
    <dgm:pt modelId="{31D9D058-1C08-4FAC-A2BF-A92A3FBBB563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mtClean="0"/>
            <a:t>Штрафы, санкции</a:t>
          </a:r>
          <a:endParaRPr lang="ru-RU" dirty="0"/>
        </a:p>
      </dgm:t>
    </dgm:pt>
    <dgm:pt modelId="{5C582948-27C1-4A2B-8BB9-235F838F4D0B}" type="parTrans" cxnId="{39FFAFAC-EC05-4D5D-BD6F-AC7BABA1BE0C}">
      <dgm:prSet/>
      <dgm:spPr/>
      <dgm:t>
        <a:bodyPr/>
        <a:lstStyle/>
        <a:p>
          <a:endParaRPr lang="ru-RU"/>
        </a:p>
      </dgm:t>
    </dgm:pt>
    <dgm:pt modelId="{443916AA-73EA-413C-A87D-7E23E634BE42}" type="sibTrans" cxnId="{39FFAFAC-EC05-4D5D-BD6F-AC7BABA1BE0C}">
      <dgm:prSet/>
      <dgm:spPr/>
      <dgm:t>
        <a:bodyPr/>
        <a:lstStyle/>
        <a:p>
          <a:endParaRPr lang="ru-RU"/>
        </a:p>
      </dgm:t>
    </dgm:pt>
    <dgm:pt modelId="{125550E3-DA08-4BF0-827C-740F6A9752C2}">
      <dgm:prSet phldrT="[Текст]" custT="1"/>
      <dgm:spPr/>
      <dgm:t>
        <a:bodyPr/>
        <a:lstStyle/>
        <a:p>
          <a:r>
            <a:rPr lang="ru-RU" sz="700" b="1" u="sng" dirty="0" smtClean="0"/>
            <a:t>Безвозмездные поступления</a:t>
          </a:r>
        </a:p>
        <a:p>
          <a:r>
            <a:rPr lang="ru-RU" sz="700" dirty="0" smtClean="0"/>
            <a:t>Средства, которые поступают в бюджет безвозмездно 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</a:t>
          </a:r>
          <a:endParaRPr lang="ru-RU" sz="700" dirty="0"/>
        </a:p>
      </dgm:t>
    </dgm:pt>
    <dgm:pt modelId="{7FE27589-DB51-4FB1-8006-4E3867AA4493}" type="parTrans" cxnId="{448EFAF6-48D7-4795-B840-6D8916B3386B}">
      <dgm:prSet/>
      <dgm:spPr/>
      <dgm:t>
        <a:bodyPr/>
        <a:lstStyle/>
        <a:p>
          <a:endParaRPr lang="ru-RU"/>
        </a:p>
      </dgm:t>
    </dgm:pt>
    <dgm:pt modelId="{A6131CB5-ECB8-4E8E-B514-6F7CC0AAAF94}" type="sibTrans" cxnId="{448EFAF6-48D7-4795-B840-6D8916B3386B}">
      <dgm:prSet/>
      <dgm:spPr/>
      <dgm:t>
        <a:bodyPr/>
        <a:lstStyle/>
        <a:p>
          <a:endParaRPr lang="ru-RU"/>
        </a:p>
      </dgm:t>
    </dgm:pt>
    <dgm:pt modelId="{9095CB5B-280E-4630-B2C7-D2CD0D7C012D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mtClean="0"/>
            <a:t>Субсидии</a:t>
          </a:r>
          <a:endParaRPr lang="ru-RU" dirty="0"/>
        </a:p>
      </dgm:t>
    </dgm:pt>
    <dgm:pt modelId="{824593C6-7146-4BCD-8B29-3F7439A3A376}" type="parTrans" cxnId="{12703A05-84E8-498C-81AE-1E579796A28B}">
      <dgm:prSet/>
      <dgm:spPr/>
      <dgm:t>
        <a:bodyPr/>
        <a:lstStyle/>
        <a:p>
          <a:endParaRPr lang="ru-RU"/>
        </a:p>
      </dgm:t>
    </dgm:pt>
    <dgm:pt modelId="{E9CDAAAA-436B-4FDA-8A1C-38B4A97D2543}" type="sibTrans" cxnId="{12703A05-84E8-498C-81AE-1E579796A28B}">
      <dgm:prSet/>
      <dgm:spPr/>
      <dgm:t>
        <a:bodyPr/>
        <a:lstStyle/>
        <a:p>
          <a:endParaRPr lang="ru-RU"/>
        </a:p>
      </dgm:t>
    </dgm:pt>
    <dgm:pt modelId="{6D209139-CD81-4C05-9F72-45DB3F55AACE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Дотации</a:t>
          </a:r>
          <a:endParaRPr lang="ru-RU" dirty="0"/>
        </a:p>
      </dgm:t>
    </dgm:pt>
    <dgm:pt modelId="{EEEF3202-BEA1-4BF6-8647-1A19614320A9}" type="parTrans" cxnId="{2299D14C-33B1-4CF4-9305-49A27B63EB4E}">
      <dgm:prSet/>
      <dgm:spPr/>
      <dgm:t>
        <a:bodyPr/>
        <a:lstStyle/>
        <a:p>
          <a:endParaRPr lang="ru-RU"/>
        </a:p>
      </dgm:t>
    </dgm:pt>
    <dgm:pt modelId="{0C09E7BD-9F19-4E4C-99A6-5B72FA1B7A2E}" type="sibTrans" cxnId="{2299D14C-33B1-4CF4-9305-49A27B63EB4E}">
      <dgm:prSet/>
      <dgm:spPr/>
      <dgm:t>
        <a:bodyPr/>
        <a:lstStyle/>
        <a:p>
          <a:endParaRPr lang="ru-RU"/>
        </a:p>
      </dgm:t>
    </dgm:pt>
    <dgm:pt modelId="{76797CC1-4106-4FB9-8475-5F26DAAA648E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земельный налог</a:t>
          </a:r>
          <a:endParaRPr lang="ru-RU" dirty="0"/>
        </a:p>
      </dgm:t>
    </dgm:pt>
    <dgm:pt modelId="{8016A1F6-AC10-454F-8C4E-5383B2C585E4}" type="parTrans" cxnId="{4C929070-AB4D-461E-94C2-959EEBF6BDD9}">
      <dgm:prSet/>
      <dgm:spPr/>
      <dgm:t>
        <a:bodyPr/>
        <a:lstStyle/>
        <a:p>
          <a:endParaRPr lang="ru-RU"/>
        </a:p>
      </dgm:t>
    </dgm:pt>
    <dgm:pt modelId="{78F3D538-6BFF-43FE-8A75-6514C29DDBF2}" type="sibTrans" cxnId="{4C929070-AB4D-461E-94C2-959EEBF6BDD9}">
      <dgm:prSet/>
      <dgm:spPr/>
      <dgm:t>
        <a:bodyPr/>
        <a:lstStyle/>
        <a:p>
          <a:endParaRPr lang="ru-RU"/>
        </a:p>
      </dgm:t>
    </dgm:pt>
    <dgm:pt modelId="{F1E7EA3A-0F0C-45FB-A2BB-61C647689393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Доходы от сдачи в аренду имущества</a:t>
          </a:r>
          <a:endParaRPr lang="ru-RU" dirty="0"/>
        </a:p>
      </dgm:t>
    </dgm:pt>
    <dgm:pt modelId="{67D4D03E-F144-41C6-A669-1233EE5978EB}" type="parTrans" cxnId="{E0C8E35A-134F-4CD9-9CF3-E65C8C545426}">
      <dgm:prSet/>
      <dgm:spPr/>
      <dgm:t>
        <a:bodyPr/>
        <a:lstStyle/>
        <a:p>
          <a:endParaRPr lang="ru-RU"/>
        </a:p>
      </dgm:t>
    </dgm:pt>
    <dgm:pt modelId="{E88380DA-D7EF-4CBD-BA37-D9077572EB3B}" type="sibTrans" cxnId="{E0C8E35A-134F-4CD9-9CF3-E65C8C545426}">
      <dgm:prSet/>
      <dgm:spPr/>
      <dgm:t>
        <a:bodyPr/>
        <a:lstStyle/>
        <a:p>
          <a:endParaRPr lang="ru-RU"/>
        </a:p>
      </dgm:t>
    </dgm:pt>
    <dgm:pt modelId="{6549BFB8-BD48-40AA-9411-18397515CE56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Субвенции</a:t>
          </a:r>
          <a:endParaRPr lang="ru-RU" dirty="0"/>
        </a:p>
      </dgm:t>
    </dgm:pt>
    <dgm:pt modelId="{3A8DA5D2-88B7-46C8-9EF8-8C81F36D2664}" type="parTrans" cxnId="{720D9F20-936C-4A23-B409-EAB1A68E30C2}">
      <dgm:prSet/>
      <dgm:spPr/>
      <dgm:t>
        <a:bodyPr/>
        <a:lstStyle/>
        <a:p>
          <a:endParaRPr lang="ru-RU"/>
        </a:p>
      </dgm:t>
    </dgm:pt>
    <dgm:pt modelId="{9D52DC92-15D6-474F-93AC-DAFD6764DA4F}" type="sibTrans" cxnId="{720D9F20-936C-4A23-B409-EAB1A68E30C2}">
      <dgm:prSet/>
      <dgm:spPr/>
      <dgm:t>
        <a:bodyPr/>
        <a:lstStyle/>
        <a:p>
          <a:endParaRPr lang="ru-RU"/>
        </a:p>
      </dgm:t>
    </dgm:pt>
    <dgm:pt modelId="{55F068DB-5F62-4AEF-A55C-180E49DB2DA3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Иные межбюджетные трансферты </a:t>
          </a:r>
          <a:endParaRPr lang="ru-RU" dirty="0"/>
        </a:p>
      </dgm:t>
    </dgm:pt>
    <dgm:pt modelId="{5242C742-3194-475D-91F9-863B086EA04B}" type="parTrans" cxnId="{D5FF6E2C-7EF3-40C9-924A-FA1A15136464}">
      <dgm:prSet/>
      <dgm:spPr/>
      <dgm:t>
        <a:bodyPr/>
        <a:lstStyle/>
        <a:p>
          <a:endParaRPr lang="ru-RU"/>
        </a:p>
      </dgm:t>
    </dgm:pt>
    <dgm:pt modelId="{F5216C65-923F-4B05-BE5A-11F9115A5A30}" type="sibTrans" cxnId="{D5FF6E2C-7EF3-40C9-924A-FA1A15136464}">
      <dgm:prSet/>
      <dgm:spPr/>
      <dgm:t>
        <a:bodyPr/>
        <a:lstStyle/>
        <a:p>
          <a:endParaRPr lang="ru-RU"/>
        </a:p>
      </dgm:t>
    </dgm:pt>
    <dgm:pt modelId="{02617805-66DB-4E4B-9EA5-2638777FD9B1}" type="pres">
      <dgm:prSet presAssocID="{51579DBA-59D9-4132-8A53-CAAAE35BD3D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CAD46C-8EC0-4FAA-BE19-F0E61A68F4B8}" type="pres">
      <dgm:prSet presAssocID="{4C8695B1-2C98-4071-9E50-465C0D9F3E1A}" presName="linNode" presStyleCnt="0"/>
      <dgm:spPr/>
      <dgm:t>
        <a:bodyPr/>
        <a:lstStyle/>
        <a:p>
          <a:endParaRPr lang="ru-RU"/>
        </a:p>
      </dgm:t>
    </dgm:pt>
    <dgm:pt modelId="{E45E6AD3-6666-40BE-A140-D7B6AC4C8E9B}" type="pres">
      <dgm:prSet presAssocID="{4C8695B1-2C98-4071-9E50-465C0D9F3E1A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4C620-CD42-44F5-8451-3237C9239B85}" type="pres">
      <dgm:prSet presAssocID="{4C8695B1-2C98-4071-9E50-465C0D9F3E1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AB62F-B005-4E92-BB0E-79EA3587EA88}" type="pres">
      <dgm:prSet presAssocID="{B1F83029-66CA-4635-BAFA-125E76C17573}" presName="spacing" presStyleCnt="0"/>
      <dgm:spPr/>
      <dgm:t>
        <a:bodyPr/>
        <a:lstStyle/>
        <a:p>
          <a:endParaRPr lang="ru-RU"/>
        </a:p>
      </dgm:t>
    </dgm:pt>
    <dgm:pt modelId="{0FB4FD89-6DB3-4451-B3D4-B7FF926D0FED}" type="pres">
      <dgm:prSet presAssocID="{6A466249-631D-40BC-BB1E-DDA513B197EE}" presName="linNode" presStyleCnt="0"/>
      <dgm:spPr/>
      <dgm:t>
        <a:bodyPr/>
        <a:lstStyle/>
        <a:p>
          <a:endParaRPr lang="ru-RU"/>
        </a:p>
      </dgm:t>
    </dgm:pt>
    <dgm:pt modelId="{23D3D2CA-038C-4900-A195-FE7077E1DD87}" type="pres">
      <dgm:prSet presAssocID="{6A466249-631D-40BC-BB1E-DDA513B197EE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BD7E7-1DA1-4876-8A11-99D803A3C897}" type="pres">
      <dgm:prSet presAssocID="{6A466249-631D-40BC-BB1E-DDA513B197EE}" presName="childShp" presStyleLbl="bgAccFollowNode1" presStyleIdx="1" presStyleCnt="3" custLinFactNeighborX="4651" custLinFactNeighborY="-1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E82D7-6DE6-42C0-B811-293A15555BC4}" type="pres">
      <dgm:prSet presAssocID="{4B936EA5-C6E8-448B-88F2-F8AA140EF6D5}" presName="spacing" presStyleCnt="0"/>
      <dgm:spPr/>
      <dgm:t>
        <a:bodyPr/>
        <a:lstStyle/>
        <a:p>
          <a:endParaRPr lang="ru-RU"/>
        </a:p>
      </dgm:t>
    </dgm:pt>
    <dgm:pt modelId="{95D4113A-B5C4-476C-A8C9-47E170B35CD4}" type="pres">
      <dgm:prSet presAssocID="{125550E3-DA08-4BF0-827C-740F6A9752C2}" presName="linNode" presStyleCnt="0"/>
      <dgm:spPr/>
      <dgm:t>
        <a:bodyPr/>
        <a:lstStyle/>
        <a:p>
          <a:endParaRPr lang="ru-RU"/>
        </a:p>
      </dgm:t>
    </dgm:pt>
    <dgm:pt modelId="{0B83C386-215F-4814-8198-0D3FEA473E42}" type="pres">
      <dgm:prSet presAssocID="{125550E3-DA08-4BF0-827C-740F6A9752C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F2546-CF4F-43B5-995A-51D3AFD6D7AD}" type="pres">
      <dgm:prSet presAssocID="{125550E3-DA08-4BF0-827C-740F6A9752C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55202C-FA70-4BD0-B88A-14F9B5237F46}" srcId="{4C8695B1-2C98-4071-9E50-465C0D9F3E1A}" destId="{4E751294-56CF-4C5A-82C7-280DCE3F2FC0}" srcOrd="5" destOrd="0" parTransId="{9C5BB035-F393-46B9-8AEC-99BF5328F29F}" sibTransId="{8F2A9FB2-811C-4847-BAC9-CD36FA185B01}"/>
    <dgm:cxn modelId="{FD815322-3E3B-4060-8044-A66F14E16226}" type="presOf" srcId="{D4192BC8-78B6-4CF7-90A3-3B070480C7A9}" destId="{43D4C620-CD42-44F5-8451-3237C9239B85}" srcOrd="0" destOrd="0" presId="urn:microsoft.com/office/officeart/2005/8/layout/vList6"/>
    <dgm:cxn modelId="{69FAB89F-C088-4923-8257-7C4859969018}" type="presOf" srcId="{4C8695B1-2C98-4071-9E50-465C0D9F3E1A}" destId="{E45E6AD3-6666-40BE-A140-D7B6AC4C8E9B}" srcOrd="0" destOrd="0" presId="urn:microsoft.com/office/officeart/2005/8/layout/vList6"/>
    <dgm:cxn modelId="{448EFAF6-48D7-4795-B840-6D8916B3386B}" srcId="{51579DBA-59D9-4132-8A53-CAAAE35BD3D5}" destId="{125550E3-DA08-4BF0-827C-740F6A9752C2}" srcOrd="2" destOrd="0" parTransId="{7FE27589-DB51-4FB1-8006-4E3867AA4493}" sibTransId="{A6131CB5-ECB8-4E8E-B514-6F7CC0AAAF94}"/>
    <dgm:cxn modelId="{524BC1C5-CAB7-42D9-868B-033A533C7E3C}" type="presOf" srcId="{6FD5E874-378A-4684-BD6E-4CDD460FC7C4}" destId="{43D4C620-CD42-44F5-8451-3237C9239B85}" srcOrd="0" destOrd="4" presId="urn:microsoft.com/office/officeart/2005/8/layout/vList6"/>
    <dgm:cxn modelId="{9891ABB9-7F26-40FE-A275-F5048D4031E4}" srcId="{51579DBA-59D9-4132-8A53-CAAAE35BD3D5}" destId="{6A466249-631D-40BC-BB1E-DDA513B197EE}" srcOrd="1" destOrd="0" parTransId="{D23AC98C-5196-4339-A92E-9FFA99CB0369}" sibTransId="{4B936EA5-C6E8-448B-88F2-F8AA140EF6D5}"/>
    <dgm:cxn modelId="{C4A8BF12-0CEC-4ACC-A963-4AE9B3EE52EB}" srcId="{4C8695B1-2C98-4071-9E50-465C0D9F3E1A}" destId="{6FD5E874-378A-4684-BD6E-4CDD460FC7C4}" srcOrd="4" destOrd="0" parTransId="{9CD960E2-8C67-4388-A1B1-E30C274B30D6}" sibTransId="{7DCCA171-E3EC-490E-9C3C-8E49384687C9}"/>
    <dgm:cxn modelId="{63FD454E-3401-46CD-A5DD-A81997ADD9EB}" type="presOf" srcId="{A728320D-98B9-4057-BDC7-27677F809122}" destId="{43D4C620-CD42-44F5-8451-3237C9239B85}" srcOrd="0" destOrd="3" presId="urn:microsoft.com/office/officeart/2005/8/layout/vList6"/>
    <dgm:cxn modelId="{C3C63738-E047-48BE-BA27-E64836B58609}" srcId="{6A466249-631D-40BC-BB1E-DDA513B197EE}" destId="{D9F6CAC0-FBB7-4EE8-9805-AF7254BF5C2F}" srcOrd="0" destOrd="0" parTransId="{7A60486D-6781-4BF3-B902-5F26C26DD1AC}" sibTransId="{5AC9BE0D-E1C6-415E-8E1D-44644A3AAA93}"/>
    <dgm:cxn modelId="{2487406A-AD9E-45BC-A775-59978C53EC81}" type="presOf" srcId="{55F068DB-5F62-4AEF-A55C-180E49DB2DA3}" destId="{E87F2546-CF4F-43B5-995A-51D3AFD6D7AD}" srcOrd="0" destOrd="3" presId="urn:microsoft.com/office/officeart/2005/8/layout/vList6"/>
    <dgm:cxn modelId="{0EDD6C95-3DBB-44B9-9A57-FB67D0E85D21}" type="presOf" srcId="{6549BFB8-BD48-40AA-9411-18397515CE56}" destId="{E87F2546-CF4F-43B5-995A-51D3AFD6D7AD}" srcOrd="0" destOrd="2" presId="urn:microsoft.com/office/officeart/2005/8/layout/vList6"/>
    <dgm:cxn modelId="{2299D14C-33B1-4CF4-9305-49A27B63EB4E}" srcId="{125550E3-DA08-4BF0-827C-740F6A9752C2}" destId="{6D209139-CD81-4C05-9F72-45DB3F55AACE}" srcOrd="1" destOrd="0" parTransId="{EEEF3202-BEA1-4BF6-8647-1A19614320A9}" sibTransId="{0C09E7BD-9F19-4E4C-99A6-5B72FA1B7A2E}"/>
    <dgm:cxn modelId="{7AD80854-CF00-4E09-9218-D962CB3A912E}" type="presOf" srcId="{28331BCE-184E-4FF9-9039-BFD4B676A9A3}" destId="{43D4C620-CD42-44F5-8451-3237C9239B85}" srcOrd="0" destOrd="1" presId="urn:microsoft.com/office/officeart/2005/8/layout/vList6"/>
    <dgm:cxn modelId="{B23A9691-237A-4504-A8F3-90C14F684F50}" type="presOf" srcId="{F1E7EA3A-0F0C-45FB-A2BB-61C647689393}" destId="{444BD7E7-1DA1-4876-8A11-99D803A3C897}" srcOrd="0" destOrd="1" presId="urn:microsoft.com/office/officeart/2005/8/layout/vList6"/>
    <dgm:cxn modelId="{39FFAFAC-EC05-4D5D-BD6F-AC7BABA1BE0C}" srcId="{6A466249-631D-40BC-BB1E-DDA513B197EE}" destId="{31D9D058-1C08-4FAC-A2BF-A92A3FBBB563}" srcOrd="4" destOrd="0" parTransId="{5C582948-27C1-4A2B-8BB9-235F838F4D0B}" sibTransId="{443916AA-73EA-413C-A87D-7E23E634BE42}"/>
    <dgm:cxn modelId="{DF4F5E69-5595-4A98-819A-727EAD637532}" type="presOf" srcId="{51579DBA-59D9-4132-8A53-CAAAE35BD3D5}" destId="{02617805-66DB-4E4B-9EA5-2638777FD9B1}" srcOrd="0" destOrd="0" presId="urn:microsoft.com/office/officeart/2005/8/layout/vList6"/>
    <dgm:cxn modelId="{91A55220-DD2D-4D79-94EE-31FE95E698CF}" type="presOf" srcId="{76797CC1-4106-4FB9-8475-5F26DAAA648E}" destId="{43D4C620-CD42-44F5-8451-3237C9239B85}" srcOrd="0" destOrd="2" presId="urn:microsoft.com/office/officeart/2005/8/layout/vList6"/>
    <dgm:cxn modelId="{58894F00-5847-42DE-AF58-2F012DB0B46B}" srcId="{4C8695B1-2C98-4071-9E50-465C0D9F3E1A}" destId="{D4192BC8-78B6-4CF7-90A3-3B070480C7A9}" srcOrd="0" destOrd="0" parTransId="{2AAE99C0-480F-46DA-AFB4-35BF4F1EB460}" sibTransId="{1BD445DE-5FB9-4C9F-9007-D8648862CAC5}"/>
    <dgm:cxn modelId="{EF7F7F9C-A8D7-4789-891F-AAB64BC259E4}" type="presOf" srcId="{6D209139-CD81-4C05-9F72-45DB3F55AACE}" destId="{E87F2546-CF4F-43B5-995A-51D3AFD6D7AD}" srcOrd="0" destOrd="1" presId="urn:microsoft.com/office/officeart/2005/8/layout/vList6"/>
    <dgm:cxn modelId="{D5FF6E2C-7EF3-40C9-924A-FA1A15136464}" srcId="{125550E3-DA08-4BF0-827C-740F6A9752C2}" destId="{55F068DB-5F62-4AEF-A55C-180E49DB2DA3}" srcOrd="3" destOrd="0" parTransId="{5242C742-3194-475D-91F9-863B086EA04B}" sibTransId="{F5216C65-923F-4B05-BE5A-11F9115A5A30}"/>
    <dgm:cxn modelId="{9FAAE943-5B67-4E21-96AA-D917694C2A81}" type="presOf" srcId="{4E751294-56CF-4C5A-82C7-280DCE3F2FC0}" destId="{43D4C620-CD42-44F5-8451-3237C9239B85}" srcOrd="0" destOrd="5" presId="urn:microsoft.com/office/officeart/2005/8/layout/vList6"/>
    <dgm:cxn modelId="{D9E2F56C-F099-4A61-AD70-041055AB5BF9}" srcId="{51579DBA-59D9-4132-8A53-CAAAE35BD3D5}" destId="{4C8695B1-2C98-4071-9E50-465C0D9F3E1A}" srcOrd="0" destOrd="0" parTransId="{A742E548-4989-432A-8D09-7307395DC94B}" sibTransId="{B1F83029-66CA-4635-BAFA-125E76C17573}"/>
    <dgm:cxn modelId="{12703A05-84E8-498C-81AE-1E579796A28B}" srcId="{125550E3-DA08-4BF0-827C-740F6A9752C2}" destId="{9095CB5B-280E-4630-B2C7-D2CD0D7C012D}" srcOrd="0" destOrd="0" parTransId="{824593C6-7146-4BCD-8B29-3F7439A3A376}" sibTransId="{E9CDAAAA-436B-4FDA-8A1C-38B4A97D2543}"/>
    <dgm:cxn modelId="{06275732-8A70-4B83-874A-E7CF7CF7E255}" type="presOf" srcId="{92A836F9-B9FE-44EE-B556-590388CCDD45}" destId="{444BD7E7-1DA1-4876-8A11-99D803A3C897}" srcOrd="0" destOrd="3" presId="urn:microsoft.com/office/officeart/2005/8/layout/vList6"/>
    <dgm:cxn modelId="{30EBA6C2-4A17-4AD3-95E5-3C19916870E6}" type="presOf" srcId="{9095CB5B-280E-4630-B2C7-D2CD0D7C012D}" destId="{E87F2546-CF4F-43B5-995A-51D3AFD6D7AD}" srcOrd="0" destOrd="0" presId="urn:microsoft.com/office/officeart/2005/8/layout/vList6"/>
    <dgm:cxn modelId="{470E9AB7-A924-4EB9-B32E-BFD896984625}" type="presOf" srcId="{99D857C6-95E0-4E5C-8CBD-3ACBABB1FBD2}" destId="{444BD7E7-1DA1-4876-8A11-99D803A3C897}" srcOrd="0" destOrd="2" presId="urn:microsoft.com/office/officeart/2005/8/layout/vList6"/>
    <dgm:cxn modelId="{4C929070-AB4D-461E-94C2-959EEBF6BDD9}" srcId="{4C8695B1-2C98-4071-9E50-465C0D9F3E1A}" destId="{76797CC1-4106-4FB9-8475-5F26DAAA648E}" srcOrd="2" destOrd="0" parTransId="{8016A1F6-AC10-454F-8C4E-5383B2C585E4}" sibTransId="{78F3D538-6BFF-43FE-8A75-6514C29DDBF2}"/>
    <dgm:cxn modelId="{807BDC27-F9AA-458F-8992-B9418C300F8A}" srcId="{4C8695B1-2C98-4071-9E50-465C0D9F3E1A}" destId="{28331BCE-184E-4FF9-9039-BFD4B676A9A3}" srcOrd="1" destOrd="0" parTransId="{F0D15A69-67CE-4BC8-9766-DD906ECC5A0B}" sibTransId="{89020172-7637-4A01-AA65-B363004F12B9}"/>
    <dgm:cxn modelId="{124ED6A6-96E6-4582-875F-969C4D4A6558}" srcId="{6A466249-631D-40BC-BB1E-DDA513B197EE}" destId="{92A836F9-B9FE-44EE-B556-590388CCDD45}" srcOrd="3" destOrd="0" parTransId="{AC34B71F-1098-452D-A72A-7169E4AB34A1}" sibTransId="{1B2685BB-6B63-4BCA-94A6-1A1E7D98D4A7}"/>
    <dgm:cxn modelId="{10F8274F-8213-4111-813A-AA3BB6C1F4AF}" type="presOf" srcId="{31D9D058-1C08-4FAC-A2BF-A92A3FBBB563}" destId="{444BD7E7-1DA1-4876-8A11-99D803A3C897}" srcOrd="0" destOrd="4" presId="urn:microsoft.com/office/officeart/2005/8/layout/vList6"/>
    <dgm:cxn modelId="{720D9F20-936C-4A23-B409-EAB1A68E30C2}" srcId="{125550E3-DA08-4BF0-827C-740F6A9752C2}" destId="{6549BFB8-BD48-40AA-9411-18397515CE56}" srcOrd="2" destOrd="0" parTransId="{3A8DA5D2-88B7-46C8-9EF8-8C81F36D2664}" sibTransId="{9D52DC92-15D6-474F-93AC-DAFD6764DA4F}"/>
    <dgm:cxn modelId="{9DC18C57-8191-4346-BA4E-01F5460A22AA}" type="presOf" srcId="{125550E3-DA08-4BF0-827C-740F6A9752C2}" destId="{0B83C386-215F-4814-8198-0D3FEA473E42}" srcOrd="0" destOrd="0" presId="urn:microsoft.com/office/officeart/2005/8/layout/vList6"/>
    <dgm:cxn modelId="{C4FAE295-EFF0-437D-BF58-7C5AF42D9D18}" type="presOf" srcId="{D9F6CAC0-FBB7-4EE8-9805-AF7254BF5C2F}" destId="{444BD7E7-1DA1-4876-8A11-99D803A3C897}" srcOrd="0" destOrd="0" presId="urn:microsoft.com/office/officeart/2005/8/layout/vList6"/>
    <dgm:cxn modelId="{3D40F91F-210A-464D-8219-2C5DDC68E47F}" srcId="{6A466249-631D-40BC-BB1E-DDA513B197EE}" destId="{99D857C6-95E0-4E5C-8CBD-3ACBABB1FBD2}" srcOrd="2" destOrd="0" parTransId="{15970546-30E5-4CE8-B0D3-795DA04CFB47}" sibTransId="{F3D7257E-A41E-47D1-98AC-DBCF879CCD6B}"/>
    <dgm:cxn modelId="{1F4CD280-D736-4ECD-88C2-AB49B8A23F20}" type="presOf" srcId="{6A466249-631D-40BC-BB1E-DDA513B197EE}" destId="{23D3D2CA-038C-4900-A195-FE7077E1DD87}" srcOrd="0" destOrd="0" presId="urn:microsoft.com/office/officeart/2005/8/layout/vList6"/>
    <dgm:cxn modelId="{E0C8E35A-134F-4CD9-9CF3-E65C8C545426}" srcId="{6A466249-631D-40BC-BB1E-DDA513B197EE}" destId="{F1E7EA3A-0F0C-45FB-A2BB-61C647689393}" srcOrd="1" destOrd="0" parTransId="{67D4D03E-F144-41C6-A669-1233EE5978EB}" sibTransId="{E88380DA-D7EF-4CBD-BA37-D9077572EB3B}"/>
    <dgm:cxn modelId="{BE65850B-0B52-4A39-BF60-7B53DBF55F63}" srcId="{4C8695B1-2C98-4071-9E50-465C0D9F3E1A}" destId="{A728320D-98B9-4057-BDC7-27677F809122}" srcOrd="3" destOrd="0" parTransId="{E51078F8-A961-4A11-B94F-39EBEAE06D83}" sibTransId="{1B7766D9-5473-4489-8507-1558190804D8}"/>
    <dgm:cxn modelId="{69D5A700-0271-4741-8136-FB2FB356712C}" type="presParOf" srcId="{02617805-66DB-4E4B-9EA5-2638777FD9B1}" destId="{70CAD46C-8EC0-4FAA-BE19-F0E61A68F4B8}" srcOrd="0" destOrd="0" presId="urn:microsoft.com/office/officeart/2005/8/layout/vList6"/>
    <dgm:cxn modelId="{91DFDA42-B3DE-424E-8460-4A424D985DFB}" type="presParOf" srcId="{70CAD46C-8EC0-4FAA-BE19-F0E61A68F4B8}" destId="{E45E6AD3-6666-40BE-A140-D7B6AC4C8E9B}" srcOrd="0" destOrd="0" presId="urn:microsoft.com/office/officeart/2005/8/layout/vList6"/>
    <dgm:cxn modelId="{665D9AF2-E78C-4C97-89A9-377E0AF3F6D7}" type="presParOf" srcId="{70CAD46C-8EC0-4FAA-BE19-F0E61A68F4B8}" destId="{43D4C620-CD42-44F5-8451-3237C9239B85}" srcOrd="1" destOrd="0" presId="urn:microsoft.com/office/officeart/2005/8/layout/vList6"/>
    <dgm:cxn modelId="{E76D12C7-3A26-43C8-9065-ADAEC0AA02ED}" type="presParOf" srcId="{02617805-66DB-4E4B-9EA5-2638777FD9B1}" destId="{667AB62F-B005-4E92-BB0E-79EA3587EA88}" srcOrd="1" destOrd="0" presId="urn:microsoft.com/office/officeart/2005/8/layout/vList6"/>
    <dgm:cxn modelId="{7A6809EE-C955-43CE-89FD-4D34A6F3E1E2}" type="presParOf" srcId="{02617805-66DB-4E4B-9EA5-2638777FD9B1}" destId="{0FB4FD89-6DB3-4451-B3D4-B7FF926D0FED}" srcOrd="2" destOrd="0" presId="urn:microsoft.com/office/officeart/2005/8/layout/vList6"/>
    <dgm:cxn modelId="{03145986-EEC2-41AF-B0A3-F004436A9BF1}" type="presParOf" srcId="{0FB4FD89-6DB3-4451-B3D4-B7FF926D0FED}" destId="{23D3D2CA-038C-4900-A195-FE7077E1DD87}" srcOrd="0" destOrd="0" presId="urn:microsoft.com/office/officeart/2005/8/layout/vList6"/>
    <dgm:cxn modelId="{67D72C13-A3C8-4323-B548-C73CAA3D4018}" type="presParOf" srcId="{0FB4FD89-6DB3-4451-B3D4-B7FF926D0FED}" destId="{444BD7E7-1DA1-4876-8A11-99D803A3C897}" srcOrd="1" destOrd="0" presId="urn:microsoft.com/office/officeart/2005/8/layout/vList6"/>
    <dgm:cxn modelId="{CEB34F03-8DAE-4C81-88CC-F147D3206CFB}" type="presParOf" srcId="{02617805-66DB-4E4B-9EA5-2638777FD9B1}" destId="{8B8E82D7-6DE6-42C0-B811-293A15555BC4}" srcOrd="3" destOrd="0" presId="urn:microsoft.com/office/officeart/2005/8/layout/vList6"/>
    <dgm:cxn modelId="{305CB4B9-4A38-4670-A12C-8FCC5BD48B4E}" type="presParOf" srcId="{02617805-66DB-4E4B-9EA5-2638777FD9B1}" destId="{95D4113A-B5C4-476C-A8C9-47E170B35CD4}" srcOrd="4" destOrd="0" presId="urn:microsoft.com/office/officeart/2005/8/layout/vList6"/>
    <dgm:cxn modelId="{894698B8-F88C-41E9-BDC3-8CDF45381C81}" type="presParOf" srcId="{95D4113A-B5C4-476C-A8C9-47E170B35CD4}" destId="{0B83C386-215F-4814-8198-0D3FEA473E42}" srcOrd="0" destOrd="0" presId="urn:microsoft.com/office/officeart/2005/8/layout/vList6"/>
    <dgm:cxn modelId="{99125EF1-4D94-4370-9AB2-34B07513AEAD}" type="presParOf" srcId="{95D4113A-B5C4-476C-A8C9-47E170B35CD4}" destId="{E87F2546-CF4F-43B5-995A-51D3AFD6D7A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041EF8-A58D-44B5-A3B2-A1912EC3048F}" type="doc">
      <dgm:prSet loTypeId="urn:microsoft.com/office/officeart/2005/8/layout/radial5" loCatId="relationship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1B6FF38-4BF4-4080-AD43-3E6119FB242B}">
      <dgm:prSet phldrT="[Текст]"/>
      <dgm:spPr/>
      <dgm:t>
        <a:bodyPr/>
        <a:lstStyle/>
        <a:p>
          <a:r>
            <a:rPr lang="ru-RU" dirty="0" smtClean="0"/>
            <a:t>Бюджет</a:t>
          </a:r>
          <a:endParaRPr lang="ru-RU" dirty="0"/>
        </a:p>
      </dgm:t>
    </dgm:pt>
    <dgm:pt modelId="{4ACF94ED-CD00-4D9E-AFF7-C1ADD47774B1}" type="parTrans" cxnId="{1EF92CA0-9E61-4F2F-9486-3B1A95003150}">
      <dgm:prSet/>
      <dgm:spPr/>
      <dgm:t>
        <a:bodyPr/>
        <a:lstStyle/>
        <a:p>
          <a:endParaRPr lang="ru-RU"/>
        </a:p>
      </dgm:t>
    </dgm:pt>
    <dgm:pt modelId="{4B28D371-9C3A-4F83-AA05-43C7189B8860}" type="sibTrans" cxnId="{1EF92CA0-9E61-4F2F-9486-3B1A95003150}">
      <dgm:prSet/>
      <dgm:spPr/>
      <dgm:t>
        <a:bodyPr/>
        <a:lstStyle/>
        <a:p>
          <a:endParaRPr lang="ru-RU"/>
        </a:p>
      </dgm:t>
    </dgm:pt>
    <dgm:pt modelId="{9C89655D-953A-46AB-AAF0-A815C5564ED5}">
      <dgm:prSet phldrT="[Текст]"/>
      <dgm:spPr/>
      <dgm:t>
        <a:bodyPr/>
        <a:lstStyle/>
        <a:p>
          <a:r>
            <a:rPr lang="ru-RU" dirty="0" smtClean="0"/>
            <a:t>Образование</a:t>
          </a:r>
          <a:endParaRPr lang="ru-RU" dirty="0"/>
        </a:p>
      </dgm:t>
    </dgm:pt>
    <dgm:pt modelId="{67E9B706-4447-4320-BF2B-B5E647336D25}" type="parTrans" cxnId="{3586C4D5-50D1-4893-953E-4ADF50AC56C8}">
      <dgm:prSet/>
      <dgm:spPr/>
      <dgm:t>
        <a:bodyPr/>
        <a:lstStyle/>
        <a:p>
          <a:endParaRPr lang="ru-RU"/>
        </a:p>
      </dgm:t>
    </dgm:pt>
    <dgm:pt modelId="{2D92028E-C0DD-49A9-85A1-AE2B1F443C75}" type="sibTrans" cxnId="{3586C4D5-50D1-4893-953E-4ADF50AC56C8}">
      <dgm:prSet/>
      <dgm:spPr/>
      <dgm:t>
        <a:bodyPr/>
        <a:lstStyle/>
        <a:p>
          <a:endParaRPr lang="ru-RU"/>
        </a:p>
      </dgm:t>
    </dgm:pt>
    <dgm:pt modelId="{D243BD96-6490-422F-82B4-141BC92445C2}">
      <dgm:prSet phldrT="[Текст]"/>
      <dgm:spPr/>
      <dgm:t>
        <a:bodyPr/>
        <a:lstStyle/>
        <a:p>
          <a:r>
            <a:rPr lang="ru-RU" dirty="0" smtClean="0"/>
            <a:t>Социальная сфера</a:t>
          </a:r>
          <a:endParaRPr lang="ru-RU" dirty="0"/>
        </a:p>
      </dgm:t>
    </dgm:pt>
    <dgm:pt modelId="{B194E8AE-58CF-4FDB-81A0-1ABB846E1AEF}" type="parTrans" cxnId="{06E6874F-80BA-49F6-A824-78D1D6D340D9}">
      <dgm:prSet/>
      <dgm:spPr/>
      <dgm:t>
        <a:bodyPr/>
        <a:lstStyle/>
        <a:p>
          <a:endParaRPr lang="ru-RU"/>
        </a:p>
      </dgm:t>
    </dgm:pt>
    <dgm:pt modelId="{2F227CF4-5060-4DE3-A7B1-AF6EC077897F}" type="sibTrans" cxnId="{06E6874F-80BA-49F6-A824-78D1D6D340D9}">
      <dgm:prSet/>
      <dgm:spPr/>
      <dgm:t>
        <a:bodyPr/>
        <a:lstStyle/>
        <a:p>
          <a:endParaRPr lang="ru-RU"/>
        </a:p>
      </dgm:t>
    </dgm:pt>
    <dgm:pt modelId="{5BCDE91E-EE3C-47B2-A57C-40BF28B093FC}">
      <dgm:prSet phldrT="[Текст]"/>
      <dgm:spPr/>
      <dgm:t>
        <a:bodyPr/>
        <a:lstStyle/>
        <a:p>
          <a:r>
            <a:rPr lang="ru-RU" dirty="0" smtClean="0"/>
            <a:t>Культура </a:t>
          </a:r>
          <a:endParaRPr lang="ru-RU" dirty="0"/>
        </a:p>
      </dgm:t>
    </dgm:pt>
    <dgm:pt modelId="{75A32918-4DCD-40FC-A086-0BD9FF72BB7C}" type="parTrans" cxnId="{1E119FD5-183F-4DDA-9B1E-F1DDDBFE7860}">
      <dgm:prSet/>
      <dgm:spPr/>
      <dgm:t>
        <a:bodyPr/>
        <a:lstStyle/>
        <a:p>
          <a:endParaRPr lang="ru-RU"/>
        </a:p>
      </dgm:t>
    </dgm:pt>
    <dgm:pt modelId="{203D4192-DDB7-48D8-BA45-6E4EA5B4A4C1}" type="sibTrans" cxnId="{1E119FD5-183F-4DDA-9B1E-F1DDDBFE7860}">
      <dgm:prSet/>
      <dgm:spPr/>
      <dgm:t>
        <a:bodyPr/>
        <a:lstStyle/>
        <a:p>
          <a:endParaRPr lang="ru-RU"/>
        </a:p>
      </dgm:t>
    </dgm:pt>
    <dgm:pt modelId="{F416B584-BF21-41FB-A427-96B0E4C133F4}">
      <dgm:prSet phldrT="[Текст]"/>
      <dgm:spPr/>
      <dgm:t>
        <a:bodyPr/>
        <a:lstStyle/>
        <a:p>
          <a:r>
            <a:rPr lang="ru-RU" dirty="0" smtClean="0"/>
            <a:t>Дороги и ЖКХ</a:t>
          </a:r>
          <a:endParaRPr lang="ru-RU" dirty="0"/>
        </a:p>
      </dgm:t>
    </dgm:pt>
    <dgm:pt modelId="{D9D40E7F-F42B-4468-9A12-A58CE8A52020}" type="parTrans" cxnId="{885255E9-0CD4-43A0-AC32-F1458FA550E4}">
      <dgm:prSet/>
      <dgm:spPr/>
      <dgm:t>
        <a:bodyPr/>
        <a:lstStyle/>
        <a:p>
          <a:endParaRPr lang="ru-RU"/>
        </a:p>
      </dgm:t>
    </dgm:pt>
    <dgm:pt modelId="{ADB9E122-8051-41EC-B44A-B9C716C2A5C4}" type="sibTrans" cxnId="{885255E9-0CD4-43A0-AC32-F1458FA550E4}">
      <dgm:prSet/>
      <dgm:spPr/>
      <dgm:t>
        <a:bodyPr/>
        <a:lstStyle/>
        <a:p>
          <a:endParaRPr lang="ru-RU"/>
        </a:p>
      </dgm:t>
    </dgm:pt>
    <dgm:pt modelId="{050A3401-EC90-4D55-A064-578BB0D10335}">
      <dgm:prSet phldrT="[Текст]"/>
      <dgm:spPr/>
      <dgm:t>
        <a:bodyPr/>
        <a:lstStyle/>
        <a:p>
          <a:r>
            <a:rPr lang="ru-RU" dirty="0" smtClean="0"/>
            <a:t>Спорт и молодежная политика</a:t>
          </a:r>
          <a:endParaRPr lang="ru-RU" dirty="0"/>
        </a:p>
      </dgm:t>
    </dgm:pt>
    <dgm:pt modelId="{92CBFAA7-D33F-4211-8E98-63BD400C7FBF}" type="parTrans" cxnId="{FA9C9A5B-C82F-48FE-87D5-4E8B73FD5EC4}">
      <dgm:prSet/>
      <dgm:spPr/>
      <dgm:t>
        <a:bodyPr/>
        <a:lstStyle/>
        <a:p>
          <a:endParaRPr lang="ru-RU"/>
        </a:p>
      </dgm:t>
    </dgm:pt>
    <dgm:pt modelId="{E8B6607B-1D83-46E3-9E88-3EF38978D005}" type="sibTrans" cxnId="{FA9C9A5B-C82F-48FE-87D5-4E8B73FD5EC4}">
      <dgm:prSet/>
      <dgm:spPr/>
      <dgm:t>
        <a:bodyPr/>
        <a:lstStyle/>
        <a:p>
          <a:endParaRPr lang="ru-RU"/>
        </a:p>
      </dgm:t>
    </dgm:pt>
    <dgm:pt modelId="{3D2C9018-5075-4036-BED9-0D613613C723}" type="pres">
      <dgm:prSet presAssocID="{62041EF8-A58D-44B5-A3B2-A1912EC304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F10DB-5938-4BD9-B177-922018A8D384}" type="pres">
      <dgm:prSet presAssocID="{E1B6FF38-4BF4-4080-AD43-3E6119FB242B}" presName="centerShape" presStyleLbl="node0" presStyleIdx="0" presStyleCnt="1" custScaleX="114120" custScaleY="401060" custLinFactNeighborX="-46158" custLinFactNeighborY="-1057"/>
      <dgm:spPr/>
      <dgm:t>
        <a:bodyPr/>
        <a:lstStyle/>
        <a:p>
          <a:endParaRPr lang="ru-RU"/>
        </a:p>
      </dgm:t>
    </dgm:pt>
    <dgm:pt modelId="{8136B89D-2E8A-44C8-B607-9AA682FECF56}" type="pres">
      <dgm:prSet presAssocID="{67E9B706-4447-4320-BF2B-B5E647336D25}" presName="parTrans" presStyleLbl="sibTrans2D1" presStyleIdx="0" presStyleCnt="5" custLinFactNeighborX="12606" custLinFactNeighborY="-13745"/>
      <dgm:spPr/>
      <dgm:t>
        <a:bodyPr/>
        <a:lstStyle/>
        <a:p>
          <a:endParaRPr lang="ru-RU"/>
        </a:p>
      </dgm:t>
    </dgm:pt>
    <dgm:pt modelId="{7C8377D6-1D63-4888-9B5E-CF539E315FA6}" type="pres">
      <dgm:prSet presAssocID="{67E9B706-4447-4320-BF2B-B5E647336D2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A152C45-220D-483D-920C-0D946E4A6EE6}" type="pres">
      <dgm:prSet presAssocID="{9C89655D-953A-46AB-AAF0-A815C5564ED5}" presName="node" presStyleLbl="node1" presStyleIdx="0" presStyleCnt="5" custScaleX="87810" custScaleY="87811" custRadScaleRad="110030" custRadScaleInc="-28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638B3-8848-4946-869A-54C94CC5D016}" type="pres">
      <dgm:prSet presAssocID="{B194E8AE-58CF-4FDB-81A0-1ABB846E1AEF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1F67EDB-A1E3-488B-A07B-6C987459B19F}" type="pres">
      <dgm:prSet presAssocID="{B194E8AE-58CF-4FDB-81A0-1ABB846E1AE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D6AF679-CCC7-4879-A506-E583F949F970}" type="pres">
      <dgm:prSet presAssocID="{D243BD96-6490-422F-82B4-141BC92445C2}" presName="node" presStyleLbl="node1" presStyleIdx="1" presStyleCnt="5" custScaleX="87756" custScaleY="87756" custRadScaleRad="130937" custRadScaleInc="-86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2FF05-AD3E-41C3-8AF3-3847A758527C}" type="pres">
      <dgm:prSet presAssocID="{75A32918-4DCD-40FC-A086-0BD9FF72BB7C}" presName="parTrans" presStyleLbl="sibTrans2D1" presStyleIdx="2" presStyleCnt="5"/>
      <dgm:spPr/>
      <dgm:t>
        <a:bodyPr/>
        <a:lstStyle/>
        <a:p>
          <a:endParaRPr lang="ru-RU"/>
        </a:p>
      </dgm:t>
    </dgm:pt>
    <dgm:pt modelId="{2A566AE3-9F55-4E12-8E5F-6963AF41EBDD}" type="pres">
      <dgm:prSet presAssocID="{75A32918-4DCD-40FC-A086-0BD9FF72BB7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83BABE6-1BE2-4AAA-BCCB-2738709C2701}" type="pres">
      <dgm:prSet presAssocID="{5BCDE91E-EE3C-47B2-A57C-40BF28B093FC}" presName="node" presStyleLbl="node1" presStyleIdx="2" presStyleCnt="5" custScaleX="88753" custScaleY="88753" custRadScaleRad="118596" custRadScaleInc="-38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A2F83-02ED-450F-B37D-5CABAA310270}" type="pres">
      <dgm:prSet presAssocID="{D9D40E7F-F42B-4468-9A12-A58CE8A52020}" presName="parTrans" presStyleLbl="sibTrans2D1" presStyleIdx="3" presStyleCnt="5" custAng="100494" custLinFactNeighborX="-2531" custLinFactNeighborY="-4480"/>
      <dgm:spPr/>
      <dgm:t>
        <a:bodyPr/>
        <a:lstStyle/>
        <a:p>
          <a:endParaRPr lang="ru-RU"/>
        </a:p>
      </dgm:t>
    </dgm:pt>
    <dgm:pt modelId="{188B1987-AD9F-42B5-8A87-A0F6B37030D4}" type="pres">
      <dgm:prSet presAssocID="{D9D40E7F-F42B-4468-9A12-A58CE8A5202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D705141-AFBC-4788-8B3F-D35CD8FE1110}" type="pres">
      <dgm:prSet presAssocID="{F416B584-BF21-41FB-A427-96B0E4C133F4}" presName="node" presStyleLbl="node1" presStyleIdx="3" presStyleCnt="5" custScaleX="92829" custScaleY="95596" custRadScaleRad="107390" custRadScaleInc="-368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F7084-369B-41DA-8267-4DD87DE16E89}" type="pres">
      <dgm:prSet presAssocID="{92CBFAA7-D33F-4211-8E98-63BD400C7FBF}" presName="parTrans" presStyleLbl="sibTrans2D1" presStyleIdx="4" presStyleCnt="5" custLinFactNeighborX="1893" custLinFactNeighborY="7632"/>
      <dgm:spPr/>
      <dgm:t>
        <a:bodyPr/>
        <a:lstStyle/>
        <a:p>
          <a:endParaRPr lang="ru-RU"/>
        </a:p>
      </dgm:t>
    </dgm:pt>
    <dgm:pt modelId="{8B17F667-A43D-4550-8D3B-EFA6C73716BF}" type="pres">
      <dgm:prSet presAssocID="{92CBFAA7-D33F-4211-8E98-63BD400C7FB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D400125-6F90-4CBF-AE64-1F83D8784788}" type="pres">
      <dgm:prSet presAssocID="{050A3401-EC90-4D55-A064-578BB0D10335}" presName="node" presStyleLbl="node1" presStyleIdx="4" presStyleCnt="5" custScaleX="88510" custScaleY="88752" custRadScaleRad="88288" custRadScaleInc="-272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F49F7D-9CC5-48F1-A349-F23BC88B769B}" type="presOf" srcId="{9C89655D-953A-46AB-AAF0-A815C5564ED5}" destId="{EA152C45-220D-483D-920C-0D946E4A6EE6}" srcOrd="0" destOrd="0" presId="urn:microsoft.com/office/officeart/2005/8/layout/radial5"/>
    <dgm:cxn modelId="{D5F0AB65-704B-4744-9601-8019F391671D}" type="presOf" srcId="{D9D40E7F-F42B-4468-9A12-A58CE8A52020}" destId="{188B1987-AD9F-42B5-8A87-A0F6B37030D4}" srcOrd="1" destOrd="0" presId="urn:microsoft.com/office/officeart/2005/8/layout/radial5"/>
    <dgm:cxn modelId="{1EF92CA0-9E61-4F2F-9486-3B1A95003150}" srcId="{62041EF8-A58D-44B5-A3B2-A1912EC3048F}" destId="{E1B6FF38-4BF4-4080-AD43-3E6119FB242B}" srcOrd="0" destOrd="0" parTransId="{4ACF94ED-CD00-4D9E-AFF7-C1ADD47774B1}" sibTransId="{4B28D371-9C3A-4F83-AA05-43C7189B8860}"/>
    <dgm:cxn modelId="{FC5A2313-D5F8-4FB6-970A-FDDEC20A9430}" type="presOf" srcId="{75A32918-4DCD-40FC-A086-0BD9FF72BB7C}" destId="{1EB2FF05-AD3E-41C3-8AF3-3847A758527C}" srcOrd="0" destOrd="0" presId="urn:microsoft.com/office/officeart/2005/8/layout/radial5"/>
    <dgm:cxn modelId="{45A223CF-7290-42D0-BB34-C2C870735B7F}" type="presOf" srcId="{62041EF8-A58D-44B5-A3B2-A1912EC3048F}" destId="{3D2C9018-5075-4036-BED9-0D613613C723}" srcOrd="0" destOrd="0" presId="urn:microsoft.com/office/officeart/2005/8/layout/radial5"/>
    <dgm:cxn modelId="{3586C4D5-50D1-4893-953E-4ADF50AC56C8}" srcId="{E1B6FF38-4BF4-4080-AD43-3E6119FB242B}" destId="{9C89655D-953A-46AB-AAF0-A815C5564ED5}" srcOrd="0" destOrd="0" parTransId="{67E9B706-4447-4320-BF2B-B5E647336D25}" sibTransId="{2D92028E-C0DD-49A9-85A1-AE2B1F443C75}"/>
    <dgm:cxn modelId="{6028D9F4-A1EF-47BF-B781-968A99A9F394}" type="presOf" srcId="{92CBFAA7-D33F-4211-8E98-63BD400C7FBF}" destId="{8B17F667-A43D-4550-8D3B-EFA6C73716BF}" srcOrd="1" destOrd="0" presId="urn:microsoft.com/office/officeart/2005/8/layout/radial5"/>
    <dgm:cxn modelId="{1E119FD5-183F-4DDA-9B1E-F1DDDBFE7860}" srcId="{E1B6FF38-4BF4-4080-AD43-3E6119FB242B}" destId="{5BCDE91E-EE3C-47B2-A57C-40BF28B093FC}" srcOrd="2" destOrd="0" parTransId="{75A32918-4DCD-40FC-A086-0BD9FF72BB7C}" sibTransId="{203D4192-DDB7-48D8-BA45-6E4EA5B4A4C1}"/>
    <dgm:cxn modelId="{89D5DC3F-347E-410F-9F5C-79038661FF45}" type="presOf" srcId="{5BCDE91E-EE3C-47B2-A57C-40BF28B093FC}" destId="{583BABE6-1BE2-4AAA-BCCB-2738709C2701}" srcOrd="0" destOrd="0" presId="urn:microsoft.com/office/officeart/2005/8/layout/radial5"/>
    <dgm:cxn modelId="{F25AD45B-F84E-4903-B150-32E0AA673D14}" type="presOf" srcId="{D243BD96-6490-422F-82B4-141BC92445C2}" destId="{AD6AF679-CCC7-4879-A506-E583F949F970}" srcOrd="0" destOrd="0" presId="urn:microsoft.com/office/officeart/2005/8/layout/radial5"/>
    <dgm:cxn modelId="{CB4C0CA8-C0D3-44B0-ADC0-E73483160BB4}" type="presOf" srcId="{B194E8AE-58CF-4FDB-81A0-1ABB846E1AEF}" destId="{134638B3-8848-4946-869A-54C94CC5D016}" srcOrd="0" destOrd="0" presId="urn:microsoft.com/office/officeart/2005/8/layout/radial5"/>
    <dgm:cxn modelId="{42580F3E-5013-45CA-B4BA-D521E834B6EB}" type="presOf" srcId="{050A3401-EC90-4D55-A064-578BB0D10335}" destId="{1D400125-6F90-4CBF-AE64-1F83D8784788}" srcOrd="0" destOrd="0" presId="urn:microsoft.com/office/officeart/2005/8/layout/radial5"/>
    <dgm:cxn modelId="{7095CD5F-4F6E-409C-B69C-7E504C01A788}" type="presOf" srcId="{F416B584-BF21-41FB-A427-96B0E4C133F4}" destId="{AD705141-AFBC-4788-8B3F-D35CD8FE1110}" srcOrd="0" destOrd="0" presId="urn:microsoft.com/office/officeart/2005/8/layout/radial5"/>
    <dgm:cxn modelId="{65E5E425-1F54-44B6-850D-7ADB834624E8}" type="presOf" srcId="{D9D40E7F-F42B-4468-9A12-A58CE8A52020}" destId="{4C9A2F83-02ED-450F-B37D-5CABAA310270}" srcOrd="0" destOrd="0" presId="urn:microsoft.com/office/officeart/2005/8/layout/radial5"/>
    <dgm:cxn modelId="{885255E9-0CD4-43A0-AC32-F1458FA550E4}" srcId="{E1B6FF38-4BF4-4080-AD43-3E6119FB242B}" destId="{F416B584-BF21-41FB-A427-96B0E4C133F4}" srcOrd="3" destOrd="0" parTransId="{D9D40E7F-F42B-4468-9A12-A58CE8A52020}" sibTransId="{ADB9E122-8051-41EC-B44A-B9C716C2A5C4}"/>
    <dgm:cxn modelId="{3B7A2634-06AC-4D0C-8F1B-4A16D981DE3B}" type="presOf" srcId="{75A32918-4DCD-40FC-A086-0BD9FF72BB7C}" destId="{2A566AE3-9F55-4E12-8E5F-6963AF41EBDD}" srcOrd="1" destOrd="0" presId="urn:microsoft.com/office/officeart/2005/8/layout/radial5"/>
    <dgm:cxn modelId="{6A49EDA2-0D82-469D-9FA2-52CA5120A35B}" type="presOf" srcId="{E1B6FF38-4BF4-4080-AD43-3E6119FB242B}" destId="{4D2F10DB-5938-4BD9-B177-922018A8D384}" srcOrd="0" destOrd="0" presId="urn:microsoft.com/office/officeart/2005/8/layout/radial5"/>
    <dgm:cxn modelId="{F1BCAA85-EBE8-4EF0-B5EF-5AB8318DECFD}" type="presOf" srcId="{67E9B706-4447-4320-BF2B-B5E647336D25}" destId="{7C8377D6-1D63-4888-9B5E-CF539E315FA6}" srcOrd="1" destOrd="0" presId="urn:microsoft.com/office/officeart/2005/8/layout/radial5"/>
    <dgm:cxn modelId="{06E6874F-80BA-49F6-A824-78D1D6D340D9}" srcId="{E1B6FF38-4BF4-4080-AD43-3E6119FB242B}" destId="{D243BD96-6490-422F-82B4-141BC92445C2}" srcOrd="1" destOrd="0" parTransId="{B194E8AE-58CF-4FDB-81A0-1ABB846E1AEF}" sibTransId="{2F227CF4-5060-4DE3-A7B1-AF6EC077897F}"/>
    <dgm:cxn modelId="{ED889893-DA0C-49E1-9B23-1425F466C28F}" type="presOf" srcId="{B194E8AE-58CF-4FDB-81A0-1ABB846E1AEF}" destId="{C1F67EDB-A1E3-488B-A07B-6C987459B19F}" srcOrd="1" destOrd="0" presId="urn:microsoft.com/office/officeart/2005/8/layout/radial5"/>
    <dgm:cxn modelId="{6D85725B-46C6-4CBC-B2F8-B3065781E686}" type="presOf" srcId="{67E9B706-4447-4320-BF2B-B5E647336D25}" destId="{8136B89D-2E8A-44C8-B607-9AA682FECF56}" srcOrd="0" destOrd="0" presId="urn:microsoft.com/office/officeart/2005/8/layout/radial5"/>
    <dgm:cxn modelId="{A0B3BD25-7B11-40D7-9FBC-DD6A10E1A692}" type="presOf" srcId="{92CBFAA7-D33F-4211-8E98-63BD400C7FBF}" destId="{A06F7084-369B-41DA-8267-4DD87DE16E89}" srcOrd="0" destOrd="0" presId="urn:microsoft.com/office/officeart/2005/8/layout/radial5"/>
    <dgm:cxn modelId="{FA9C9A5B-C82F-48FE-87D5-4E8B73FD5EC4}" srcId="{E1B6FF38-4BF4-4080-AD43-3E6119FB242B}" destId="{050A3401-EC90-4D55-A064-578BB0D10335}" srcOrd="4" destOrd="0" parTransId="{92CBFAA7-D33F-4211-8E98-63BD400C7FBF}" sibTransId="{E8B6607B-1D83-46E3-9E88-3EF38978D005}"/>
    <dgm:cxn modelId="{1EE17446-0B28-4A13-884F-D494628B83A7}" type="presParOf" srcId="{3D2C9018-5075-4036-BED9-0D613613C723}" destId="{4D2F10DB-5938-4BD9-B177-922018A8D384}" srcOrd="0" destOrd="0" presId="urn:microsoft.com/office/officeart/2005/8/layout/radial5"/>
    <dgm:cxn modelId="{86CA3F12-4F82-4F7E-B851-7540732811DB}" type="presParOf" srcId="{3D2C9018-5075-4036-BED9-0D613613C723}" destId="{8136B89D-2E8A-44C8-B607-9AA682FECF56}" srcOrd="1" destOrd="0" presId="urn:microsoft.com/office/officeart/2005/8/layout/radial5"/>
    <dgm:cxn modelId="{9F1A27FB-0E6C-4176-9C19-92CF8645A200}" type="presParOf" srcId="{8136B89D-2E8A-44C8-B607-9AA682FECF56}" destId="{7C8377D6-1D63-4888-9B5E-CF539E315FA6}" srcOrd="0" destOrd="0" presId="urn:microsoft.com/office/officeart/2005/8/layout/radial5"/>
    <dgm:cxn modelId="{D6352780-6485-4B27-B691-8D26905EE56C}" type="presParOf" srcId="{3D2C9018-5075-4036-BED9-0D613613C723}" destId="{EA152C45-220D-483D-920C-0D946E4A6EE6}" srcOrd="2" destOrd="0" presId="urn:microsoft.com/office/officeart/2005/8/layout/radial5"/>
    <dgm:cxn modelId="{3CA7763F-D8B7-4E72-B863-857F79666121}" type="presParOf" srcId="{3D2C9018-5075-4036-BED9-0D613613C723}" destId="{134638B3-8848-4946-869A-54C94CC5D016}" srcOrd="3" destOrd="0" presId="urn:microsoft.com/office/officeart/2005/8/layout/radial5"/>
    <dgm:cxn modelId="{2DAA34C7-E5DC-46F7-95CA-F01BF8E9A5B2}" type="presParOf" srcId="{134638B3-8848-4946-869A-54C94CC5D016}" destId="{C1F67EDB-A1E3-488B-A07B-6C987459B19F}" srcOrd="0" destOrd="0" presId="urn:microsoft.com/office/officeart/2005/8/layout/radial5"/>
    <dgm:cxn modelId="{5A1BD130-0B80-4EFA-B8CF-6F2F6259D7C0}" type="presParOf" srcId="{3D2C9018-5075-4036-BED9-0D613613C723}" destId="{AD6AF679-CCC7-4879-A506-E583F949F970}" srcOrd="4" destOrd="0" presId="urn:microsoft.com/office/officeart/2005/8/layout/radial5"/>
    <dgm:cxn modelId="{F39425FE-6D09-4D6A-8A03-C969D03F816A}" type="presParOf" srcId="{3D2C9018-5075-4036-BED9-0D613613C723}" destId="{1EB2FF05-AD3E-41C3-8AF3-3847A758527C}" srcOrd="5" destOrd="0" presId="urn:microsoft.com/office/officeart/2005/8/layout/radial5"/>
    <dgm:cxn modelId="{CFD6A454-C1BF-461E-B600-90924BC46E6E}" type="presParOf" srcId="{1EB2FF05-AD3E-41C3-8AF3-3847A758527C}" destId="{2A566AE3-9F55-4E12-8E5F-6963AF41EBDD}" srcOrd="0" destOrd="0" presId="urn:microsoft.com/office/officeart/2005/8/layout/radial5"/>
    <dgm:cxn modelId="{EA24BA4C-D92A-4D51-B458-5F6A6F06844E}" type="presParOf" srcId="{3D2C9018-5075-4036-BED9-0D613613C723}" destId="{583BABE6-1BE2-4AAA-BCCB-2738709C2701}" srcOrd="6" destOrd="0" presId="urn:microsoft.com/office/officeart/2005/8/layout/radial5"/>
    <dgm:cxn modelId="{5D108861-D89A-4454-9F57-A105FDFD0934}" type="presParOf" srcId="{3D2C9018-5075-4036-BED9-0D613613C723}" destId="{4C9A2F83-02ED-450F-B37D-5CABAA310270}" srcOrd="7" destOrd="0" presId="urn:microsoft.com/office/officeart/2005/8/layout/radial5"/>
    <dgm:cxn modelId="{ACB8519A-6ED6-438B-8D60-ED74EC4512FD}" type="presParOf" srcId="{4C9A2F83-02ED-450F-B37D-5CABAA310270}" destId="{188B1987-AD9F-42B5-8A87-A0F6B37030D4}" srcOrd="0" destOrd="0" presId="urn:microsoft.com/office/officeart/2005/8/layout/radial5"/>
    <dgm:cxn modelId="{DE8A7EF2-D4FC-4F22-9324-7F69751C9485}" type="presParOf" srcId="{3D2C9018-5075-4036-BED9-0D613613C723}" destId="{AD705141-AFBC-4788-8B3F-D35CD8FE1110}" srcOrd="8" destOrd="0" presId="urn:microsoft.com/office/officeart/2005/8/layout/radial5"/>
    <dgm:cxn modelId="{B0D4D0AC-7D17-49A6-B952-82E2C88170BA}" type="presParOf" srcId="{3D2C9018-5075-4036-BED9-0D613613C723}" destId="{A06F7084-369B-41DA-8267-4DD87DE16E89}" srcOrd="9" destOrd="0" presId="urn:microsoft.com/office/officeart/2005/8/layout/radial5"/>
    <dgm:cxn modelId="{5348F3EB-5F52-4E77-83F6-4857DA5BED90}" type="presParOf" srcId="{A06F7084-369B-41DA-8267-4DD87DE16E89}" destId="{8B17F667-A43D-4550-8D3B-EFA6C73716BF}" srcOrd="0" destOrd="0" presId="urn:microsoft.com/office/officeart/2005/8/layout/radial5"/>
    <dgm:cxn modelId="{A6AD289D-26A1-4665-809A-052B8E007163}" type="presParOf" srcId="{3D2C9018-5075-4036-BED9-0D613613C723}" destId="{1D400125-6F90-4CBF-AE64-1F83D878478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041EF8-A58D-44B5-A3B2-A1912EC3048F}" type="doc">
      <dgm:prSet loTypeId="urn:microsoft.com/office/officeart/2005/8/layout/radial5" loCatId="relationship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C89655D-953A-46AB-AAF0-A815C5564ED5}">
      <dgm:prSet phldrT="[Текст]"/>
      <dgm:spPr>
        <a:xfrm>
          <a:off x="1295936" y="71526"/>
          <a:ext cx="1096760" cy="1096773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Образование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7E9B706-4447-4320-BF2B-B5E647336D25}" type="parTrans" cxnId="{3586C4D5-50D1-4893-953E-4ADF50AC56C8}">
      <dgm:prSet/>
      <dgm:spPr>
        <a:xfrm rot="18251469">
          <a:off x="892191" y="1458219"/>
          <a:ext cx="699961" cy="279076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D92028E-C0DD-49A9-85A1-AE2B1F443C75}" type="sibTrans" cxnId="{3586C4D5-50D1-4893-953E-4ADF50AC56C8}">
      <dgm:prSet/>
      <dgm:spPr/>
      <dgm:t>
        <a:bodyPr/>
        <a:lstStyle/>
        <a:p>
          <a:endParaRPr lang="ru-RU"/>
        </a:p>
      </dgm:t>
    </dgm:pt>
    <dgm:pt modelId="{D243BD96-6490-422F-82B4-141BC92445C2}">
      <dgm:prSet phldrT="[Текст]"/>
      <dgm:spPr>
        <a:xfrm>
          <a:off x="2376236" y="575674"/>
          <a:ext cx="1096086" cy="1096086"/>
        </a:xfrm>
        <a:prstGeom prst="ellipse">
          <a:avLst/>
        </a:prstGeom>
        <a:solidFill>
          <a:srgbClr val="00B050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Социальная сфера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194E8AE-58CF-4FDB-81A0-1ABB846E1AEF}" type="parTrans" cxnId="{06E6874F-80BA-49F6-A824-78D1D6D340D9}">
      <dgm:prSet/>
      <dgm:spPr>
        <a:xfrm rot="19789780">
          <a:off x="1285594" y="1725921"/>
          <a:ext cx="895521" cy="279076"/>
        </a:xfrm>
        <a:prstGeom prst="rightArrow">
          <a:avLst>
            <a:gd name="adj1" fmla="val 60000"/>
            <a:gd name="adj2" fmla="val 50000"/>
          </a:avLst>
        </a:prstGeom>
        <a:solidFill>
          <a:srgbClr val="00B050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F227CF4-5060-4DE3-A7B1-AF6EC077897F}" type="sibTrans" cxnId="{06E6874F-80BA-49F6-A824-78D1D6D340D9}">
      <dgm:prSet/>
      <dgm:spPr/>
      <dgm:t>
        <a:bodyPr/>
        <a:lstStyle/>
        <a:p>
          <a:endParaRPr lang="ru-RU"/>
        </a:p>
      </dgm:t>
    </dgm:pt>
    <dgm:pt modelId="{5BCDE91E-EE3C-47B2-A57C-40BF28B093FC}">
      <dgm:prSet phldrT="[Текст]"/>
      <dgm:spPr>
        <a:xfrm>
          <a:off x="2448263" y="3024368"/>
          <a:ext cx="1108538" cy="1108538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Культура 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5A32918-4DCD-40FC-A086-0BD9FF72BB7C}" type="parTrans" cxnId="{1E119FD5-183F-4DDA-9B1E-F1DDDBFE7860}">
      <dgm:prSet/>
      <dgm:spPr>
        <a:xfrm rot="1448414">
          <a:off x="1320760" y="2875416"/>
          <a:ext cx="848026" cy="279076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03D4192-DDB7-48D8-BA45-6E4EA5B4A4C1}" type="sibTrans" cxnId="{1E119FD5-183F-4DDA-9B1E-F1DDDBFE7860}">
      <dgm:prSet/>
      <dgm:spPr/>
      <dgm:t>
        <a:bodyPr/>
        <a:lstStyle/>
        <a:p>
          <a:endParaRPr lang="ru-RU"/>
        </a:p>
      </dgm:t>
    </dgm:pt>
    <dgm:pt modelId="{F416B584-BF21-41FB-A427-96B0E4C133F4}">
      <dgm:prSet phldrT="[Текст]"/>
      <dgm:spPr>
        <a:xfrm>
          <a:off x="2592304" y="1727989"/>
          <a:ext cx="1159448" cy="119400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Дороги и ЖКХ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9D40E7F-F42B-4468-9A12-A58CE8A52020}" type="parTrans" cxnId="{885255E9-0CD4-43A0-AC32-F1458FA550E4}">
      <dgm:prSet/>
      <dgm:spPr>
        <a:xfrm rot="21482290">
          <a:off x="1442932" y="2257158"/>
          <a:ext cx="769520" cy="279076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DB9E122-8051-41EC-B44A-B9C716C2A5C4}" type="sibTrans" cxnId="{885255E9-0CD4-43A0-AC32-F1458FA550E4}">
      <dgm:prSet/>
      <dgm:spPr/>
      <dgm:t>
        <a:bodyPr/>
        <a:lstStyle/>
        <a:p>
          <a:endParaRPr lang="ru-RU"/>
        </a:p>
      </dgm:t>
    </dgm:pt>
    <dgm:pt modelId="{050A3401-EC90-4D55-A064-578BB0D10335}">
      <dgm:prSet phldrT="[Текст]"/>
      <dgm:spPr>
        <a:xfrm>
          <a:off x="1367956" y="3456486"/>
          <a:ext cx="1105503" cy="1108526"/>
        </a:xfrm>
        <a:prstGeom prst="ellipse">
          <a:avLst/>
        </a:prstGeom>
        <a:solidFill>
          <a:srgbClr val="FF0000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Спорт и молодежная политика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2CBFAA7-D33F-4211-8E98-63BD400C7FBF}" type="parTrans" cxnId="{FA9C9A5B-C82F-48FE-87D5-4E8B73FD5EC4}">
      <dgm:prSet/>
      <dgm:spPr>
        <a:xfrm rot="2907912">
          <a:off x="918138" y="3067374"/>
          <a:ext cx="564693" cy="279076"/>
        </a:xfrm>
        <a:prstGeom prst="rightArrow">
          <a:avLst>
            <a:gd name="adj1" fmla="val 60000"/>
            <a:gd name="adj2" fmla="val 50000"/>
          </a:avLst>
        </a:prstGeom>
        <a:solidFill>
          <a:srgbClr val="FF0000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8B6607B-1D83-46E3-9E88-3EF38978D005}" type="sibTrans" cxnId="{FA9C9A5B-C82F-48FE-87D5-4E8B73FD5EC4}">
      <dgm:prSet/>
      <dgm:spPr/>
      <dgm:t>
        <a:bodyPr/>
        <a:lstStyle/>
        <a:p>
          <a:endParaRPr lang="ru-RU"/>
        </a:p>
      </dgm:t>
    </dgm:pt>
    <dgm:pt modelId="{E1B6FF38-4BF4-4080-AD43-3E6119FB242B}">
      <dgm:prSet phldrT="[Текст]"/>
      <dgm:spPr>
        <a:xfrm>
          <a:off x="0" y="2139042"/>
          <a:ext cx="1147473" cy="70218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Бюджет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B28D371-9C3A-4F83-AA05-43C7189B8860}" type="sibTrans" cxnId="{1EF92CA0-9E61-4F2F-9486-3B1A95003150}">
      <dgm:prSet/>
      <dgm:spPr/>
      <dgm:t>
        <a:bodyPr/>
        <a:lstStyle/>
        <a:p>
          <a:endParaRPr lang="ru-RU"/>
        </a:p>
      </dgm:t>
    </dgm:pt>
    <dgm:pt modelId="{4ACF94ED-CD00-4D9E-AFF7-C1ADD47774B1}" type="parTrans" cxnId="{1EF92CA0-9E61-4F2F-9486-3B1A95003150}">
      <dgm:prSet/>
      <dgm:spPr/>
      <dgm:t>
        <a:bodyPr/>
        <a:lstStyle/>
        <a:p>
          <a:endParaRPr lang="ru-RU"/>
        </a:p>
      </dgm:t>
    </dgm:pt>
    <dgm:pt modelId="{3D2C9018-5075-4036-BED9-0D613613C723}" type="pres">
      <dgm:prSet presAssocID="{62041EF8-A58D-44B5-A3B2-A1912EC304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2F10DB-5938-4BD9-B177-922018A8D384}" type="pres">
      <dgm:prSet presAssocID="{E1B6FF38-4BF4-4080-AD43-3E6119FB242B}" presName="centerShape" presStyleLbl="node0" presStyleIdx="0" presStyleCnt="1" custScaleX="114120" custScaleY="69835" custLinFactNeighborX="-87695" custLinFactNeighborY="-1441"/>
      <dgm:spPr/>
      <dgm:t>
        <a:bodyPr/>
        <a:lstStyle/>
        <a:p>
          <a:endParaRPr lang="ru-RU"/>
        </a:p>
      </dgm:t>
    </dgm:pt>
    <dgm:pt modelId="{8136B89D-2E8A-44C8-B607-9AA682FECF56}" type="pres">
      <dgm:prSet presAssocID="{67E9B706-4447-4320-BF2B-B5E647336D25}" presName="parTrans" presStyleLbl="sibTrans2D1" presStyleIdx="0" presStyleCnt="5" custLinFactNeighborX="12606" custLinFactNeighborY="-13745"/>
      <dgm:spPr/>
      <dgm:t>
        <a:bodyPr/>
        <a:lstStyle/>
        <a:p>
          <a:endParaRPr lang="ru-RU"/>
        </a:p>
      </dgm:t>
    </dgm:pt>
    <dgm:pt modelId="{7C8377D6-1D63-4888-9B5E-CF539E315FA6}" type="pres">
      <dgm:prSet presAssocID="{67E9B706-4447-4320-BF2B-B5E647336D2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A152C45-220D-483D-920C-0D946E4A6EE6}" type="pres">
      <dgm:prSet presAssocID="{9C89655D-953A-46AB-AAF0-A815C5564ED5}" presName="node" presStyleLbl="node1" presStyleIdx="0" presStyleCnt="5" custScaleX="87810" custScaleY="87811" custRadScaleRad="125944" custRadScaleInc="-20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638B3-8848-4946-869A-54C94CC5D016}" type="pres">
      <dgm:prSet presAssocID="{B194E8AE-58CF-4FDB-81A0-1ABB846E1AEF}" presName="parTrans" presStyleLbl="sibTrans2D1" presStyleIdx="1" presStyleCnt="5" custLinFactNeighborX="3928" custLinFactNeighborY="10386"/>
      <dgm:spPr/>
      <dgm:t>
        <a:bodyPr/>
        <a:lstStyle/>
        <a:p>
          <a:endParaRPr lang="ru-RU"/>
        </a:p>
      </dgm:t>
    </dgm:pt>
    <dgm:pt modelId="{C1F67EDB-A1E3-488B-A07B-6C987459B19F}" type="pres">
      <dgm:prSet presAssocID="{B194E8AE-58CF-4FDB-81A0-1ABB846E1AE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D6AF679-CCC7-4879-A506-E583F949F970}" type="pres">
      <dgm:prSet presAssocID="{D243BD96-6490-422F-82B4-141BC92445C2}" presName="node" presStyleLbl="node1" presStyleIdx="1" presStyleCnt="5" custScaleX="87756" custScaleY="87756" custRadScaleRad="106915" custRadScaleInc="-115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2FF05-AD3E-41C3-8AF3-3847A758527C}" type="pres">
      <dgm:prSet presAssocID="{75A32918-4DCD-40FC-A086-0BD9FF72BB7C}" presName="parTrans" presStyleLbl="sibTrans2D1" presStyleIdx="2" presStyleCnt="5"/>
      <dgm:spPr/>
      <dgm:t>
        <a:bodyPr/>
        <a:lstStyle/>
        <a:p>
          <a:endParaRPr lang="ru-RU"/>
        </a:p>
      </dgm:t>
    </dgm:pt>
    <dgm:pt modelId="{2A566AE3-9F55-4E12-8E5F-6963AF41EBDD}" type="pres">
      <dgm:prSet presAssocID="{75A32918-4DCD-40FC-A086-0BD9FF72BB7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83BABE6-1BE2-4AAA-BCCB-2738709C2701}" type="pres">
      <dgm:prSet presAssocID="{5BCDE91E-EE3C-47B2-A57C-40BF28B093FC}" presName="node" presStyleLbl="node1" presStyleIdx="2" presStyleCnt="5" custScaleX="88753" custScaleY="88753" custRadScaleRad="90467" custRadScaleInc="-14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A2F83-02ED-450F-B37D-5CABAA310270}" type="pres">
      <dgm:prSet presAssocID="{D9D40E7F-F42B-4468-9A12-A58CE8A52020}" presName="parTrans" presStyleLbl="sibTrans2D1" presStyleIdx="3" presStyleCnt="5" custAng="100494" custLinFactNeighborX="-2531" custLinFactNeighborY="-4480"/>
      <dgm:spPr/>
      <dgm:t>
        <a:bodyPr/>
        <a:lstStyle/>
        <a:p>
          <a:endParaRPr lang="ru-RU"/>
        </a:p>
      </dgm:t>
    </dgm:pt>
    <dgm:pt modelId="{188B1987-AD9F-42B5-8A87-A0F6B37030D4}" type="pres">
      <dgm:prSet presAssocID="{D9D40E7F-F42B-4468-9A12-A58CE8A5202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D705141-AFBC-4788-8B3F-D35CD8FE1110}" type="pres">
      <dgm:prSet presAssocID="{F416B584-BF21-41FB-A427-96B0E4C133F4}" presName="node" presStyleLbl="node1" presStyleIdx="3" presStyleCnt="5" custScaleX="92829" custScaleY="95596" custRadScaleRad="71874" custRadScaleInc="-380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F7084-369B-41DA-8267-4DD87DE16E89}" type="pres">
      <dgm:prSet presAssocID="{92CBFAA7-D33F-4211-8E98-63BD400C7FBF}" presName="parTrans" presStyleLbl="sibTrans2D1" presStyleIdx="4" presStyleCnt="5" custLinFactNeighborX="1893" custLinFactNeighborY="7632"/>
      <dgm:spPr/>
      <dgm:t>
        <a:bodyPr/>
        <a:lstStyle/>
        <a:p>
          <a:endParaRPr lang="ru-RU"/>
        </a:p>
      </dgm:t>
    </dgm:pt>
    <dgm:pt modelId="{8B17F667-A43D-4550-8D3B-EFA6C73716BF}" type="pres">
      <dgm:prSet presAssocID="{92CBFAA7-D33F-4211-8E98-63BD400C7FBF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1D400125-6F90-4CBF-AE64-1F83D8784788}" type="pres">
      <dgm:prSet presAssocID="{050A3401-EC90-4D55-A064-578BB0D10335}" presName="node" presStyleLbl="node1" presStyleIdx="4" presStyleCnt="5" custScaleX="88510" custScaleY="88752" custRadScaleRad="96974" custRadScaleInc="-281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F0F0B1-CA15-4343-B3E2-7565D53F3F2E}" type="presOf" srcId="{D9D40E7F-F42B-4468-9A12-A58CE8A52020}" destId="{4C9A2F83-02ED-450F-B37D-5CABAA310270}" srcOrd="0" destOrd="0" presId="urn:microsoft.com/office/officeart/2005/8/layout/radial5"/>
    <dgm:cxn modelId="{96791B55-41A8-42F5-8B4F-72DF07B41F73}" type="presOf" srcId="{92CBFAA7-D33F-4211-8E98-63BD400C7FBF}" destId="{A06F7084-369B-41DA-8267-4DD87DE16E89}" srcOrd="0" destOrd="0" presId="urn:microsoft.com/office/officeart/2005/8/layout/radial5"/>
    <dgm:cxn modelId="{C9FDF15C-F3A2-4B68-8D63-41874EFDB772}" type="presOf" srcId="{B194E8AE-58CF-4FDB-81A0-1ABB846E1AEF}" destId="{134638B3-8848-4946-869A-54C94CC5D016}" srcOrd="0" destOrd="0" presId="urn:microsoft.com/office/officeart/2005/8/layout/radial5"/>
    <dgm:cxn modelId="{815E89CA-68AA-4E99-85CA-0D550BB20775}" type="presOf" srcId="{D9D40E7F-F42B-4468-9A12-A58CE8A52020}" destId="{188B1987-AD9F-42B5-8A87-A0F6B37030D4}" srcOrd="1" destOrd="0" presId="urn:microsoft.com/office/officeart/2005/8/layout/radial5"/>
    <dgm:cxn modelId="{43850CFA-4751-4831-B07B-95E4B2F542FE}" type="presOf" srcId="{62041EF8-A58D-44B5-A3B2-A1912EC3048F}" destId="{3D2C9018-5075-4036-BED9-0D613613C723}" srcOrd="0" destOrd="0" presId="urn:microsoft.com/office/officeart/2005/8/layout/radial5"/>
    <dgm:cxn modelId="{1EF92CA0-9E61-4F2F-9486-3B1A95003150}" srcId="{62041EF8-A58D-44B5-A3B2-A1912EC3048F}" destId="{E1B6FF38-4BF4-4080-AD43-3E6119FB242B}" srcOrd="0" destOrd="0" parTransId="{4ACF94ED-CD00-4D9E-AFF7-C1ADD47774B1}" sibTransId="{4B28D371-9C3A-4F83-AA05-43C7189B8860}"/>
    <dgm:cxn modelId="{4EA3B6DE-6913-4C8C-9694-8635863C249B}" type="presOf" srcId="{67E9B706-4447-4320-BF2B-B5E647336D25}" destId="{8136B89D-2E8A-44C8-B607-9AA682FECF56}" srcOrd="0" destOrd="0" presId="urn:microsoft.com/office/officeart/2005/8/layout/radial5"/>
    <dgm:cxn modelId="{52F0560D-6CCE-48A2-8F77-A8E3D9E7D520}" type="presOf" srcId="{75A32918-4DCD-40FC-A086-0BD9FF72BB7C}" destId="{1EB2FF05-AD3E-41C3-8AF3-3847A758527C}" srcOrd="0" destOrd="0" presId="urn:microsoft.com/office/officeart/2005/8/layout/radial5"/>
    <dgm:cxn modelId="{3586C4D5-50D1-4893-953E-4ADF50AC56C8}" srcId="{E1B6FF38-4BF4-4080-AD43-3E6119FB242B}" destId="{9C89655D-953A-46AB-AAF0-A815C5564ED5}" srcOrd="0" destOrd="0" parTransId="{67E9B706-4447-4320-BF2B-B5E647336D25}" sibTransId="{2D92028E-C0DD-49A9-85A1-AE2B1F443C75}"/>
    <dgm:cxn modelId="{5BDBE095-FE9E-4EA8-BA9B-1DCD1C6C9C3B}" type="presOf" srcId="{9C89655D-953A-46AB-AAF0-A815C5564ED5}" destId="{EA152C45-220D-483D-920C-0D946E4A6EE6}" srcOrd="0" destOrd="0" presId="urn:microsoft.com/office/officeart/2005/8/layout/radial5"/>
    <dgm:cxn modelId="{1E119FD5-183F-4DDA-9B1E-F1DDDBFE7860}" srcId="{E1B6FF38-4BF4-4080-AD43-3E6119FB242B}" destId="{5BCDE91E-EE3C-47B2-A57C-40BF28B093FC}" srcOrd="2" destOrd="0" parTransId="{75A32918-4DCD-40FC-A086-0BD9FF72BB7C}" sibTransId="{203D4192-DDB7-48D8-BA45-6E4EA5B4A4C1}"/>
    <dgm:cxn modelId="{86027C5A-8F11-42FC-9ECB-55D9173F4BB8}" type="presOf" srcId="{92CBFAA7-D33F-4211-8E98-63BD400C7FBF}" destId="{8B17F667-A43D-4550-8D3B-EFA6C73716BF}" srcOrd="1" destOrd="0" presId="urn:microsoft.com/office/officeart/2005/8/layout/radial5"/>
    <dgm:cxn modelId="{8034533F-59B3-4486-A017-6A1DD3FCDE1F}" type="presOf" srcId="{F416B584-BF21-41FB-A427-96B0E4C133F4}" destId="{AD705141-AFBC-4788-8B3F-D35CD8FE1110}" srcOrd="0" destOrd="0" presId="urn:microsoft.com/office/officeart/2005/8/layout/radial5"/>
    <dgm:cxn modelId="{A5B7C495-8733-41DB-A0D5-1702B3F5EE08}" type="presOf" srcId="{75A32918-4DCD-40FC-A086-0BD9FF72BB7C}" destId="{2A566AE3-9F55-4E12-8E5F-6963AF41EBDD}" srcOrd="1" destOrd="0" presId="urn:microsoft.com/office/officeart/2005/8/layout/radial5"/>
    <dgm:cxn modelId="{298038D8-DBC4-4AC7-97EF-327271AB3149}" type="presOf" srcId="{5BCDE91E-EE3C-47B2-A57C-40BF28B093FC}" destId="{583BABE6-1BE2-4AAA-BCCB-2738709C2701}" srcOrd="0" destOrd="0" presId="urn:microsoft.com/office/officeart/2005/8/layout/radial5"/>
    <dgm:cxn modelId="{030ECFF0-2DA6-41F2-B603-F064080B9396}" type="presOf" srcId="{E1B6FF38-4BF4-4080-AD43-3E6119FB242B}" destId="{4D2F10DB-5938-4BD9-B177-922018A8D384}" srcOrd="0" destOrd="0" presId="urn:microsoft.com/office/officeart/2005/8/layout/radial5"/>
    <dgm:cxn modelId="{CDE027FC-6326-45DD-B828-C35FD070F248}" type="presOf" srcId="{D243BD96-6490-422F-82B4-141BC92445C2}" destId="{AD6AF679-CCC7-4879-A506-E583F949F970}" srcOrd="0" destOrd="0" presId="urn:microsoft.com/office/officeart/2005/8/layout/radial5"/>
    <dgm:cxn modelId="{885255E9-0CD4-43A0-AC32-F1458FA550E4}" srcId="{E1B6FF38-4BF4-4080-AD43-3E6119FB242B}" destId="{F416B584-BF21-41FB-A427-96B0E4C133F4}" srcOrd="3" destOrd="0" parTransId="{D9D40E7F-F42B-4468-9A12-A58CE8A52020}" sibTransId="{ADB9E122-8051-41EC-B44A-B9C716C2A5C4}"/>
    <dgm:cxn modelId="{8D286CE6-8805-4995-B4E3-96510D4F018F}" type="presOf" srcId="{050A3401-EC90-4D55-A064-578BB0D10335}" destId="{1D400125-6F90-4CBF-AE64-1F83D8784788}" srcOrd="0" destOrd="0" presId="urn:microsoft.com/office/officeart/2005/8/layout/radial5"/>
    <dgm:cxn modelId="{06E6874F-80BA-49F6-A824-78D1D6D340D9}" srcId="{E1B6FF38-4BF4-4080-AD43-3E6119FB242B}" destId="{D243BD96-6490-422F-82B4-141BC92445C2}" srcOrd="1" destOrd="0" parTransId="{B194E8AE-58CF-4FDB-81A0-1ABB846E1AEF}" sibTransId="{2F227CF4-5060-4DE3-A7B1-AF6EC077897F}"/>
    <dgm:cxn modelId="{AEF7481B-6DBA-4AF0-BEE6-E4F0C7331C2A}" type="presOf" srcId="{67E9B706-4447-4320-BF2B-B5E647336D25}" destId="{7C8377D6-1D63-4888-9B5E-CF539E315FA6}" srcOrd="1" destOrd="0" presId="urn:microsoft.com/office/officeart/2005/8/layout/radial5"/>
    <dgm:cxn modelId="{9B6E3E3D-22BD-4344-9F8D-7A93A322F0EC}" type="presOf" srcId="{B194E8AE-58CF-4FDB-81A0-1ABB846E1AEF}" destId="{C1F67EDB-A1E3-488B-A07B-6C987459B19F}" srcOrd="1" destOrd="0" presId="urn:microsoft.com/office/officeart/2005/8/layout/radial5"/>
    <dgm:cxn modelId="{FA9C9A5B-C82F-48FE-87D5-4E8B73FD5EC4}" srcId="{E1B6FF38-4BF4-4080-AD43-3E6119FB242B}" destId="{050A3401-EC90-4D55-A064-578BB0D10335}" srcOrd="4" destOrd="0" parTransId="{92CBFAA7-D33F-4211-8E98-63BD400C7FBF}" sibTransId="{E8B6607B-1D83-46E3-9E88-3EF38978D005}"/>
    <dgm:cxn modelId="{D6352798-EB81-4640-B890-385CD33756F4}" type="presParOf" srcId="{3D2C9018-5075-4036-BED9-0D613613C723}" destId="{4D2F10DB-5938-4BD9-B177-922018A8D384}" srcOrd="0" destOrd="0" presId="urn:microsoft.com/office/officeart/2005/8/layout/radial5"/>
    <dgm:cxn modelId="{7F3C7C51-96A5-417C-9070-7E9E3BA75BEF}" type="presParOf" srcId="{3D2C9018-5075-4036-BED9-0D613613C723}" destId="{8136B89D-2E8A-44C8-B607-9AA682FECF56}" srcOrd="1" destOrd="0" presId="urn:microsoft.com/office/officeart/2005/8/layout/radial5"/>
    <dgm:cxn modelId="{4441C1F9-D328-4997-991D-2B5F3ECCEFD5}" type="presParOf" srcId="{8136B89D-2E8A-44C8-B607-9AA682FECF56}" destId="{7C8377D6-1D63-4888-9B5E-CF539E315FA6}" srcOrd="0" destOrd="0" presId="urn:microsoft.com/office/officeart/2005/8/layout/radial5"/>
    <dgm:cxn modelId="{C1E25CAD-8634-427A-99FD-5E816B98D4D7}" type="presParOf" srcId="{3D2C9018-5075-4036-BED9-0D613613C723}" destId="{EA152C45-220D-483D-920C-0D946E4A6EE6}" srcOrd="2" destOrd="0" presId="urn:microsoft.com/office/officeart/2005/8/layout/radial5"/>
    <dgm:cxn modelId="{F33E1EF2-4085-48BD-8959-A7C4A90B678D}" type="presParOf" srcId="{3D2C9018-5075-4036-BED9-0D613613C723}" destId="{134638B3-8848-4946-869A-54C94CC5D016}" srcOrd="3" destOrd="0" presId="urn:microsoft.com/office/officeart/2005/8/layout/radial5"/>
    <dgm:cxn modelId="{244B976E-0419-4154-99BF-EF4DC2EEF529}" type="presParOf" srcId="{134638B3-8848-4946-869A-54C94CC5D016}" destId="{C1F67EDB-A1E3-488B-A07B-6C987459B19F}" srcOrd="0" destOrd="0" presId="urn:microsoft.com/office/officeart/2005/8/layout/radial5"/>
    <dgm:cxn modelId="{967779AB-043F-4A88-9DA1-DF6E6B58E24A}" type="presParOf" srcId="{3D2C9018-5075-4036-BED9-0D613613C723}" destId="{AD6AF679-CCC7-4879-A506-E583F949F970}" srcOrd="4" destOrd="0" presId="urn:microsoft.com/office/officeart/2005/8/layout/radial5"/>
    <dgm:cxn modelId="{91FDD4D4-7B17-44FC-8D68-D08567A6A28E}" type="presParOf" srcId="{3D2C9018-5075-4036-BED9-0D613613C723}" destId="{1EB2FF05-AD3E-41C3-8AF3-3847A758527C}" srcOrd="5" destOrd="0" presId="urn:microsoft.com/office/officeart/2005/8/layout/radial5"/>
    <dgm:cxn modelId="{E7B96602-EABE-4D35-8341-32AF9F512A01}" type="presParOf" srcId="{1EB2FF05-AD3E-41C3-8AF3-3847A758527C}" destId="{2A566AE3-9F55-4E12-8E5F-6963AF41EBDD}" srcOrd="0" destOrd="0" presId="urn:microsoft.com/office/officeart/2005/8/layout/radial5"/>
    <dgm:cxn modelId="{FD3D95D6-C950-4F20-8672-F645E98217ED}" type="presParOf" srcId="{3D2C9018-5075-4036-BED9-0D613613C723}" destId="{583BABE6-1BE2-4AAA-BCCB-2738709C2701}" srcOrd="6" destOrd="0" presId="urn:microsoft.com/office/officeart/2005/8/layout/radial5"/>
    <dgm:cxn modelId="{33A65FFA-7463-43A2-BFD8-EC1CB9872516}" type="presParOf" srcId="{3D2C9018-5075-4036-BED9-0D613613C723}" destId="{4C9A2F83-02ED-450F-B37D-5CABAA310270}" srcOrd="7" destOrd="0" presId="urn:microsoft.com/office/officeart/2005/8/layout/radial5"/>
    <dgm:cxn modelId="{4D0A3703-3A92-4A4B-8DDA-B51D565802B6}" type="presParOf" srcId="{4C9A2F83-02ED-450F-B37D-5CABAA310270}" destId="{188B1987-AD9F-42B5-8A87-A0F6B37030D4}" srcOrd="0" destOrd="0" presId="urn:microsoft.com/office/officeart/2005/8/layout/radial5"/>
    <dgm:cxn modelId="{9E3E27F0-33FA-4C19-8C7F-7CDDE61894E3}" type="presParOf" srcId="{3D2C9018-5075-4036-BED9-0D613613C723}" destId="{AD705141-AFBC-4788-8B3F-D35CD8FE1110}" srcOrd="8" destOrd="0" presId="urn:microsoft.com/office/officeart/2005/8/layout/radial5"/>
    <dgm:cxn modelId="{EA6370C9-6953-4B11-BC00-EE762B075526}" type="presParOf" srcId="{3D2C9018-5075-4036-BED9-0D613613C723}" destId="{A06F7084-369B-41DA-8267-4DD87DE16E89}" srcOrd="9" destOrd="0" presId="urn:microsoft.com/office/officeart/2005/8/layout/radial5"/>
    <dgm:cxn modelId="{2EB14B97-B947-4A17-9D21-180F7B0838FD}" type="presParOf" srcId="{A06F7084-369B-41DA-8267-4DD87DE16E89}" destId="{8B17F667-A43D-4550-8D3B-EFA6C73716BF}" srcOrd="0" destOrd="0" presId="urn:microsoft.com/office/officeart/2005/8/layout/radial5"/>
    <dgm:cxn modelId="{4B05C2BB-D96F-438C-9761-31D51B5BF99A}" type="presParOf" srcId="{3D2C9018-5075-4036-BED9-0D613613C723}" destId="{1D400125-6F90-4CBF-AE64-1F83D878478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10D238-FB51-47C6-AEC9-BE4320B38B9C}" type="doc">
      <dgm:prSet loTypeId="urn:microsoft.com/office/officeart/2005/8/layout/hList9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B94B51-25CB-45FD-AAB5-9BC0F2D86DFF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Налоговая политика</a:t>
          </a:r>
          <a:endParaRPr lang="ru-RU" sz="14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67EAE99-E1BA-498B-87BD-D8A6CF451790}" type="parTrans" cxnId="{7A76BD14-1790-49F3-8BC0-740E688D41C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ED987ED6-BA72-4CDE-8A6A-DDB6AA74A2F0}" type="sibTrans" cxnId="{7A76BD14-1790-49F3-8BC0-740E688D41C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4E5004FD-247D-476B-BB6D-759F4C50941B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Анализ социально-экономического обоснования установления льгот</a:t>
          </a:r>
          <a:endParaRPr lang="ru-RU" sz="1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15B04EE-85CE-46A4-96AC-519ECF962356}" type="parTrans" cxnId="{ACC237CF-0093-4DBA-BAE9-426B9FEA73AE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5F3AC01A-77CF-48FF-A738-DDDE6391261B}" type="sibTrans" cxnId="{ACC237CF-0093-4DBA-BAE9-426B9FEA73AE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DEDC50E8-5462-4E70-9D99-1B17B6D39802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 и физическими лицами – должниками в бюджетную систему</a:t>
          </a:r>
          <a:endParaRPr lang="ru-RU" sz="1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EB5F072-4B83-4060-BB72-BC634E02FB5E}" type="parTrans" cxnId="{30A256F8-B313-47D6-AA01-64F3797B403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4C6325A5-2942-4F1C-B084-DAB39EF532E9}" type="sibTrans" cxnId="{30A256F8-B313-47D6-AA01-64F3797B4037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0F9F0ED5-F02A-400D-8481-0C09B102EAF4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труда и занятости</a:t>
          </a:r>
          <a:endParaRPr lang="ru-RU" sz="14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22F9266-29D5-4B79-825B-B6798D8D1BAA}" type="parTrans" cxnId="{57C4872A-7E58-43B1-ACFE-BFF9D892023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E2AA1314-B185-4C0C-B145-3F0F6D65ED4E}" type="sibTrans" cxnId="{57C4872A-7E58-43B1-ACFE-BFF9D892023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FDDDB6B-0F64-4997-9F69-12E01906EBF1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допустившими «неформальную» занятость </a:t>
          </a:r>
          <a:endParaRPr lang="ru-RU" sz="1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B02E7077-3CCE-43C2-A2E9-3E33A03CEDDA}" type="parTrans" cxnId="{214CFBAA-EEB3-41A6-B243-2784B432AFD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CD90988-C052-4F5B-94F0-C0441EAB67C7}" type="sibTrans" cxnId="{214CFBAA-EEB3-41A6-B243-2784B432AFD8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FB57A2B-E170-4465-942E-9F43DB292E3D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Адресная работа с организациями, в которых установлена заработная плата ниже минимально установленного уровня</a:t>
          </a:r>
          <a:endParaRPr lang="ru-RU" sz="1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37C34D41-A90B-47DF-AA7A-3CAD95C2CFA2}" type="parTrans" cxnId="{E8B0EBF4-8237-432F-9CED-FF00C4D98CF9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95908C11-B761-4CB6-8BC0-E27A572B184F}" type="sibTrans" cxnId="{E8B0EBF4-8237-432F-9CED-FF00C4D98CF9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AA0F9FC7-EF11-4AFF-B5A8-AE5C1BD70888}">
      <dgm:prSet phldrT="[Текст]" custT="1"/>
      <dgm:spPr>
        <a:blipFill dpi="0" rotWithShape="0">
          <a:blip xmlns:r="http://schemas.openxmlformats.org/officeDocument/2006/relationships" r:embed="rId1">
            <a:alphaModFix amt="70000"/>
          </a:blip>
          <a:srcRect/>
          <a:stretch>
            <a:fillRect/>
          </a:stretch>
        </a:blip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Сфера </a:t>
          </a:r>
          <a:r>
            <a:rPr lang="ru-RU" sz="1200" b="1" dirty="0" err="1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имуществе-нных</a:t>
          </a:r>
          <a:r>
            <a:rPr lang="ru-RU" sz="12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отношений</a:t>
          </a:r>
          <a:endParaRPr lang="ru-RU" sz="12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4A5B033-0931-42BF-A603-7092ADCEFE48}" type="parTrans" cxnId="{53309E4D-A907-424F-B9DF-A59D2D7591D5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13827374-93F5-47FD-8283-EAE819212889}" type="sibTrans" cxnId="{53309E4D-A907-424F-B9DF-A59D2D7591D5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6E993C9-66CF-4726-A840-E371EA7365C9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Постановка на учет неучтенных объектов капитального строительства и земельных участков</a:t>
          </a:r>
          <a:endParaRPr lang="ru-RU" sz="1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4B8D62F-AA9A-4DFE-87B6-2F6BEC93973B}" type="parTrans" cxnId="{C6AF166A-E26A-4B74-9E41-4596C953CEA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75A6784D-8F7D-4BA6-A7DA-B66C24B75FDC}" type="sibTrans" cxnId="{C6AF166A-E26A-4B74-9E41-4596C953CEA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2E31307E-BF2F-440C-BCBF-1A92745DE201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Приведение арендных ставок по аренде муниципального имущества к рыночному уровню</a:t>
          </a:r>
          <a:endParaRPr lang="ru-RU" sz="1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5008C41-7159-4462-8E02-014422CD6BB0}" type="parTrans" cxnId="{559DE0AF-ADCD-45DF-835C-CC8E0F7EE5D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B5DC3B39-0CD5-491F-BA67-4109F8EE6589}" type="sibTrans" cxnId="{559DE0AF-ADCD-45DF-835C-CC8E0F7EE5D2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5E02CF5-A979-482C-B04F-3FC633A59955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Times New Roman" pitchFamily="18" charset="0"/>
              <a:cs typeface="Times New Roman" pitchFamily="18" charset="0"/>
            </a:rPr>
            <a:t>Мероприятия, нацеленные на вывод убыточных организаций на безубыточный уровень</a:t>
          </a:r>
          <a:endParaRPr lang="ru-RU" sz="14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E3E435F-B6FF-47C2-ADC7-67DB07953B81}" type="parTrans" cxnId="{A1B0BCBA-B4DE-41ED-8DF7-131A6EC71030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AF9D3DF7-8DCB-40DA-B28C-BAA24677E1EA}" type="sibTrans" cxnId="{A1B0BCBA-B4DE-41ED-8DF7-131A6EC71030}">
      <dgm:prSet/>
      <dgm:spPr/>
      <dgm:t>
        <a:bodyPr/>
        <a:lstStyle/>
        <a:p>
          <a:endParaRPr lang="ru-RU" sz="1400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E4E1B827-60AC-4A0D-8179-CF02C8B4176E}" type="pres">
      <dgm:prSet presAssocID="{1010D238-FB51-47C6-AEC9-BE4320B38B9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134B8D-80A1-4611-B8F5-C9B91EC34A4B}" type="pres">
      <dgm:prSet presAssocID="{18B94B51-25CB-45FD-AAB5-9BC0F2D86DFF}" presName="posSpace" presStyleCnt="0"/>
      <dgm:spPr/>
    </dgm:pt>
    <dgm:pt modelId="{FAA0687A-AA00-4A6B-B100-E21897ECBD8E}" type="pres">
      <dgm:prSet presAssocID="{18B94B51-25CB-45FD-AAB5-9BC0F2D86DFF}" presName="vertFlow" presStyleCnt="0"/>
      <dgm:spPr/>
    </dgm:pt>
    <dgm:pt modelId="{B77D6584-5D14-4B83-9797-37DD6D2BC5B6}" type="pres">
      <dgm:prSet presAssocID="{18B94B51-25CB-45FD-AAB5-9BC0F2D86DFF}" presName="topSpace" presStyleCnt="0"/>
      <dgm:spPr/>
    </dgm:pt>
    <dgm:pt modelId="{B1F75C85-B97A-4AA1-9BBB-EFE98F8C1E07}" type="pres">
      <dgm:prSet presAssocID="{18B94B51-25CB-45FD-AAB5-9BC0F2D86DFF}" presName="firstComp" presStyleCnt="0"/>
      <dgm:spPr/>
    </dgm:pt>
    <dgm:pt modelId="{219005CA-0C6B-48E4-865D-9F030E249A3C}" type="pres">
      <dgm:prSet presAssocID="{18B94B51-25CB-45FD-AAB5-9BC0F2D86DFF}" presName="firstChild" presStyleLbl="bgAccFollowNode1" presStyleIdx="0" presStyleCnt="7" custLinFactNeighborX="9514" custLinFactNeighborY="-2413"/>
      <dgm:spPr/>
      <dgm:t>
        <a:bodyPr/>
        <a:lstStyle/>
        <a:p>
          <a:endParaRPr lang="ru-RU"/>
        </a:p>
      </dgm:t>
    </dgm:pt>
    <dgm:pt modelId="{209447FD-47EA-47DE-AA72-DDAC612C6441}" type="pres">
      <dgm:prSet presAssocID="{18B94B51-25CB-45FD-AAB5-9BC0F2D86DFF}" presName="firstChildTx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09CD5-67E2-4E33-B610-557C9C9CFD68}" type="pres">
      <dgm:prSet presAssocID="{DEDC50E8-5462-4E70-9D99-1B17B6D39802}" presName="comp" presStyleCnt="0"/>
      <dgm:spPr/>
    </dgm:pt>
    <dgm:pt modelId="{05E4D00E-81EE-4369-A116-4E6FADB188B5}" type="pres">
      <dgm:prSet presAssocID="{DEDC50E8-5462-4E70-9D99-1B17B6D39802}" presName="child" presStyleLbl="bgAccFollowNode1" presStyleIdx="1" presStyleCnt="7" custScaleY="118378" custLinFactNeighborX="9514" custLinFactNeighborY="-4718"/>
      <dgm:spPr/>
      <dgm:t>
        <a:bodyPr/>
        <a:lstStyle/>
        <a:p>
          <a:endParaRPr lang="ru-RU"/>
        </a:p>
      </dgm:t>
    </dgm:pt>
    <dgm:pt modelId="{064B996E-6BCB-4305-AF80-66034EFD5670}" type="pres">
      <dgm:prSet presAssocID="{DEDC50E8-5462-4E70-9D99-1B17B6D39802}" presName="childTx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B90F3-D579-446C-9C27-551C50E9A622}" type="pres">
      <dgm:prSet presAssocID="{F5E02CF5-A979-482C-B04F-3FC633A59955}" presName="comp" presStyleCnt="0"/>
      <dgm:spPr/>
    </dgm:pt>
    <dgm:pt modelId="{27735BBA-C0B1-460A-84C4-E498667DD4B2}" type="pres">
      <dgm:prSet presAssocID="{F5E02CF5-A979-482C-B04F-3FC633A59955}" presName="child" presStyleLbl="bgAccFollowNode1" presStyleIdx="2" presStyleCnt="7" custLinFactNeighborX="9514" custLinFactNeighborY="-4718"/>
      <dgm:spPr/>
      <dgm:t>
        <a:bodyPr/>
        <a:lstStyle/>
        <a:p>
          <a:endParaRPr lang="ru-RU"/>
        </a:p>
      </dgm:t>
    </dgm:pt>
    <dgm:pt modelId="{2C102498-A7F9-4935-BE4C-6C71CACA0A2B}" type="pres">
      <dgm:prSet presAssocID="{F5E02CF5-A979-482C-B04F-3FC633A59955}" presName="childTx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6499A-7D41-4C2F-BC00-428291B47094}" type="pres">
      <dgm:prSet presAssocID="{18B94B51-25CB-45FD-AAB5-9BC0F2D86DFF}" presName="negSpace" presStyleCnt="0"/>
      <dgm:spPr/>
    </dgm:pt>
    <dgm:pt modelId="{0F0CF420-D880-413A-A812-FC1D3B4889F1}" type="pres">
      <dgm:prSet presAssocID="{18B94B51-25CB-45FD-AAB5-9BC0F2D86DFF}" presName="circle" presStyleLbl="node1" presStyleIdx="0" presStyleCnt="3" custLinFactNeighborX="7336" custLinFactNeighborY="-248"/>
      <dgm:spPr/>
      <dgm:t>
        <a:bodyPr/>
        <a:lstStyle/>
        <a:p>
          <a:endParaRPr lang="ru-RU"/>
        </a:p>
      </dgm:t>
    </dgm:pt>
    <dgm:pt modelId="{A7E42D56-91E6-46C0-8ED1-BEF7BF17CA94}" type="pres">
      <dgm:prSet presAssocID="{ED987ED6-BA72-4CDE-8A6A-DDB6AA74A2F0}" presName="transSpace" presStyleCnt="0"/>
      <dgm:spPr/>
    </dgm:pt>
    <dgm:pt modelId="{16AC45DD-05C0-4DC4-9E5B-2D6905CFB3D6}" type="pres">
      <dgm:prSet presAssocID="{0F9F0ED5-F02A-400D-8481-0C09B102EAF4}" presName="posSpace" presStyleCnt="0"/>
      <dgm:spPr/>
    </dgm:pt>
    <dgm:pt modelId="{3650A09E-C524-4904-A122-E913978C0476}" type="pres">
      <dgm:prSet presAssocID="{0F9F0ED5-F02A-400D-8481-0C09B102EAF4}" presName="vertFlow" presStyleCnt="0"/>
      <dgm:spPr/>
    </dgm:pt>
    <dgm:pt modelId="{CD45BF87-9EBF-4C7D-9508-B2C350908D17}" type="pres">
      <dgm:prSet presAssocID="{0F9F0ED5-F02A-400D-8481-0C09B102EAF4}" presName="topSpace" presStyleCnt="0"/>
      <dgm:spPr/>
    </dgm:pt>
    <dgm:pt modelId="{EC6B565F-0603-4962-B654-6D9A813B7E56}" type="pres">
      <dgm:prSet presAssocID="{0F9F0ED5-F02A-400D-8481-0C09B102EAF4}" presName="firstComp" presStyleCnt="0"/>
      <dgm:spPr/>
    </dgm:pt>
    <dgm:pt modelId="{6C84E473-7A81-4633-831D-141F87A005F8}" type="pres">
      <dgm:prSet presAssocID="{0F9F0ED5-F02A-400D-8481-0C09B102EAF4}" presName="firstChild" presStyleLbl="bgAccFollowNode1" presStyleIdx="3" presStyleCnt="7" custLinFactNeighborX="5" custLinFactNeighborY="1029"/>
      <dgm:spPr/>
      <dgm:t>
        <a:bodyPr/>
        <a:lstStyle/>
        <a:p>
          <a:endParaRPr lang="ru-RU"/>
        </a:p>
      </dgm:t>
    </dgm:pt>
    <dgm:pt modelId="{A7B5AF88-8FF0-43A9-8498-10060E623C77}" type="pres">
      <dgm:prSet presAssocID="{0F9F0ED5-F02A-400D-8481-0C09B102EAF4}" presName="firstChildTx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8095B-5E10-41D1-A732-178743F7D1D5}" type="pres">
      <dgm:prSet presAssocID="{FFB57A2B-E170-4465-942E-9F43DB292E3D}" presName="comp" presStyleCnt="0"/>
      <dgm:spPr/>
    </dgm:pt>
    <dgm:pt modelId="{0B75528C-B633-4F0A-BDC8-DFC7C482A214}" type="pres">
      <dgm:prSet presAssocID="{FFB57A2B-E170-4465-942E-9F43DB292E3D}" presName="child" presStyleLbl="bgAccFollowNode1" presStyleIdx="4" presStyleCnt="7" custScaleY="141365" custLinFactNeighborX="5" custLinFactNeighborY="1029"/>
      <dgm:spPr/>
      <dgm:t>
        <a:bodyPr/>
        <a:lstStyle/>
        <a:p>
          <a:endParaRPr lang="ru-RU"/>
        </a:p>
      </dgm:t>
    </dgm:pt>
    <dgm:pt modelId="{72127C05-DD11-478A-9D36-458947742334}" type="pres">
      <dgm:prSet presAssocID="{FFB57A2B-E170-4465-942E-9F43DB292E3D}" presName="childTx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A0943-B796-4E68-A9CD-B1453B50CA03}" type="pres">
      <dgm:prSet presAssocID="{0F9F0ED5-F02A-400D-8481-0C09B102EAF4}" presName="negSpace" presStyleCnt="0"/>
      <dgm:spPr/>
    </dgm:pt>
    <dgm:pt modelId="{BCE4B423-FBF5-425E-924F-17746D5B8F96}" type="pres">
      <dgm:prSet presAssocID="{0F9F0ED5-F02A-400D-8481-0C09B102EAF4}" presName="circle" presStyleLbl="node1" presStyleIdx="1" presStyleCnt="3" custLinFactNeighborX="5" custLinFactNeighborY="1029"/>
      <dgm:spPr/>
      <dgm:t>
        <a:bodyPr/>
        <a:lstStyle/>
        <a:p>
          <a:endParaRPr lang="ru-RU"/>
        </a:p>
      </dgm:t>
    </dgm:pt>
    <dgm:pt modelId="{6BBACAE2-5DCC-4427-8A8C-252C42A8C558}" type="pres">
      <dgm:prSet presAssocID="{E2AA1314-B185-4C0C-B145-3F0F6D65ED4E}" presName="transSpace" presStyleCnt="0"/>
      <dgm:spPr/>
    </dgm:pt>
    <dgm:pt modelId="{5EEA522B-FD73-4254-AB45-8A39C4E54806}" type="pres">
      <dgm:prSet presAssocID="{AA0F9FC7-EF11-4AFF-B5A8-AE5C1BD70888}" presName="posSpace" presStyleCnt="0"/>
      <dgm:spPr/>
    </dgm:pt>
    <dgm:pt modelId="{904571D2-29E3-4352-A01F-9A8605A39FF4}" type="pres">
      <dgm:prSet presAssocID="{AA0F9FC7-EF11-4AFF-B5A8-AE5C1BD70888}" presName="vertFlow" presStyleCnt="0"/>
      <dgm:spPr/>
    </dgm:pt>
    <dgm:pt modelId="{64F3F3C2-9822-4125-AF14-2AB6A15A0A31}" type="pres">
      <dgm:prSet presAssocID="{AA0F9FC7-EF11-4AFF-B5A8-AE5C1BD70888}" presName="topSpace" presStyleCnt="0"/>
      <dgm:spPr/>
    </dgm:pt>
    <dgm:pt modelId="{E05D42AB-E90B-46CA-A5F4-1FA5C8A87D61}" type="pres">
      <dgm:prSet presAssocID="{AA0F9FC7-EF11-4AFF-B5A8-AE5C1BD70888}" presName="firstComp" presStyleCnt="0"/>
      <dgm:spPr/>
    </dgm:pt>
    <dgm:pt modelId="{49CF51D4-EA94-488E-9FDA-C10420F49B9B}" type="pres">
      <dgm:prSet presAssocID="{AA0F9FC7-EF11-4AFF-B5A8-AE5C1BD70888}" presName="firstChild" presStyleLbl="bgAccFollowNode1" presStyleIdx="5" presStyleCnt="7" custScaleY="111494" custLinFactNeighborX="-9505" custLinFactNeighborY="1029"/>
      <dgm:spPr/>
      <dgm:t>
        <a:bodyPr/>
        <a:lstStyle/>
        <a:p>
          <a:endParaRPr lang="ru-RU"/>
        </a:p>
      </dgm:t>
    </dgm:pt>
    <dgm:pt modelId="{BECE80DF-DE5E-4028-8C34-479A4D442C8B}" type="pres">
      <dgm:prSet presAssocID="{AA0F9FC7-EF11-4AFF-B5A8-AE5C1BD70888}" presName="firstChildTx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F3368-9D15-4C0A-B9E0-3A57ABCEA56A}" type="pres">
      <dgm:prSet presAssocID="{2E31307E-BF2F-440C-BCBF-1A92745DE201}" presName="comp" presStyleCnt="0"/>
      <dgm:spPr/>
    </dgm:pt>
    <dgm:pt modelId="{F318DD30-FC5A-440D-9988-C120D6F97852}" type="pres">
      <dgm:prSet presAssocID="{2E31307E-BF2F-440C-BCBF-1A92745DE201}" presName="child" presStyleLbl="bgAccFollowNode1" presStyleIdx="6" presStyleCnt="7" custLinFactNeighborX="-9505" custLinFactNeighborY="1029"/>
      <dgm:spPr/>
      <dgm:t>
        <a:bodyPr/>
        <a:lstStyle/>
        <a:p>
          <a:endParaRPr lang="ru-RU"/>
        </a:p>
      </dgm:t>
    </dgm:pt>
    <dgm:pt modelId="{23E6D3DC-D99B-4186-B294-91E7FFE0440C}" type="pres">
      <dgm:prSet presAssocID="{2E31307E-BF2F-440C-BCBF-1A92745DE201}" presName="childTx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DB54A-AE20-4615-AA49-A5659EBA0742}" type="pres">
      <dgm:prSet presAssocID="{AA0F9FC7-EF11-4AFF-B5A8-AE5C1BD70888}" presName="negSpace" presStyleCnt="0"/>
      <dgm:spPr/>
    </dgm:pt>
    <dgm:pt modelId="{B868963C-11C7-42B9-A074-F5001EAB51F4}" type="pres">
      <dgm:prSet presAssocID="{AA0F9FC7-EF11-4AFF-B5A8-AE5C1BD70888}" presName="circle" presStyleLbl="node1" presStyleIdx="2" presStyleCnt="3" custLinFactNeighborX="-6199" custLinFactNeighborY="6779"/>
      <dgm:spPr/>
      <dgm:t>
        <a:bodyPr/>
        <a:lstStyle/>
        <a:p>
          <a:endParaRPr lang="ru-RU"/>
        </a:p>
      </dgm:t>
    </dgm:pt>
  </dgm:ptLst>
  <dgm:cxnLst>
    <dgm:cxn modelId="{8B471F83-F5CA-4E3E-9EA2-91F52B8BD638}" type="presOf" srcId="{36E993C9-66CF-4726-A840-E371EA7365C9}" destId="{49CF51D4-EA94-488E-9FDA-C10420F49B9B}" srcOrd="0" destOrd="0" presId="urn:microsoft.com/office/officeart/2005/8/layout/hList9"/>
    <dgm:cxn modelId="{C6AF166A-E26A-4B74-9E41-4596C953CEA2}" srcId="{AA0F9FC7-EF11-4AFF-B5A8-AE5C1BD70888}" destId="{36E993C9-66CF-4726-A840-E371EA7365C9}" srcOrd="0" destOrd="0" parTransId="{E4B8D62F-AA9A-4DFE-87B6-2F6BEC93973B}" sibTransId="{75A6784D-8F7D-4BA6-A7DA-B66C24B75FDC}"/>
    <dgm:cxn modelId="{A6A3061E-1BC6-436C-B499-15C218DA8A06}" type="presOf" srcId="{0F9F0ED5-F02A-400D-8481-0C09B102EAF4}" destId="{BCE4B423-FBF5-425E-924F-17746D5B8F96}" srcOrd="0" destOrd="0" presId="urn:microsoft.com/office/officeart/2005/8/layout/hList9"/>
    <dgm:cxn modelId="{508475EE-B372-4F44-BA26-0442A7C1FB11}" type="presOf" srcId="{DEDC50E8-5462-4E70-9D99-1B17B6D39802}" destId="{05E4D00E-81EE-4369-A116-4E6FADB188B5}" srcOrd="0" destOrd="0" presId="urn:microsoft.com/office/officeart/2005/8/layout/hList9"/>
    <dgm:cxn modelId="{53309E4D-A907-424F-B9DF-A59D2D7591D5}" srcId="{1010D238-FB51-47C6-AEC9-BE4320B38B9C}" destId="{AA0F9FC7-EF11-4AFF-B5A8-AE5C1BD70888}" srcOrd="2" destOrd="0" parTransId="{34A5B033-0931-42BF-A603-7092ADCEFE48}" sibTransId="{13827374-93F5-47FD-8283-EAE819212889}"/>
    <dgm:cxn modelId="{216CD67E-96BE-4D0D-A399-C791505AA3A0}" type="presOf" srcId="{3FDDDB6B-0F64-4997-9F69-12E01906EBF1}" destId="{6C84E473-7A81-4633-831D-141F87A005F8}" srcOrd="0" destOrd="0" presId="urn:microsoft.com/office/officeart/2005/8/layout/hList9"/>
    <dgm:cxn modelId="{A1B0BCBA-B4DE-41ED-8DF7-131A6EC71030}" srcId="{18B94B51-25CB-45FD-AAB5-9BC0F2D86DFF}" destId="{F5E02CF5-A979-482C-B04F-3FC633A59955}" srcOrd="2" destOrd="0" parTransId="{AE3E435F-B6FF-47C2-ADC7-67DB07953B81}" sibTransId="{AF9D3DF7-8DCB-40DA-B28C-BAA24677E1EA}"/>
    <dgm:cxn modelId="{8FB852CA-38B0-4422-A023-5F3856F98E59}" type="presOf" srcId="{2E31307E-BF2F-440C-BCBF-1A92745DE201}" destId="{23E6D3DC-D99B-4186-B294-91E7FFE0440C}" srcOrd="1" destOrd="0" presId="urn:microsoft.com/office/officeart/2005/8/layout/hList9"/>
    <dgm:cxn modelId="{3B84412B-9A19-4035-85DF-92C51E1E00CF}" type="presOf" srcId="{AA0F9FC7-EF11-4AFF-B5A8-AE5C1BD70888}" destId="{B868963C-11C7-42B9-A074-F5001EAB51F4}" srcOrd="0" destOrd="0" presId="urn:microsoft.com/office/officeart/2005/8/layout/hList9"/>
    <dgm:cxn modelId="{3DD84F1E-7FB3-48C7-8063-260E966C88F3}" type="presOf" srcId="{36E993C9-66CF-4726-A840-E371EA7365C9}" destId="{BECE80DF-DE5E-4028-8C34-479A4D442C8B}" srcOrd="1" destOrd="0" presId="urn:microsoft.com/office/officeart/2005/8/layout/hList9"/>
    <dgm:cxn modelId="{D08FAF44-C41B-4A45-B164-5BAB35168401}" type="presOf" srcId="{18B94B51-25CB-45FD-AAB5-9BC0F2D86DFF}" destId="{0F0CF420-D880-413A-A812-FC1D3B4889F1}" srcOrd="0" destOrd="0" presId="urn:microsoft.com/office/officeart/2005/8/layout/hList9"/>
    <dgm:cxn modelId="{778D04FF-EF64-46AA-9E6B-C22FD97CC577}" type="presOf" srcId="{FFB57A2B-E170-4465-942E-9F43DB292E3D}" destId="{72127C05-DD11-478A-9D36-458947742334}" srcOrd="1" destOrd="0" presId="urn:microsoft.com/office/officeart/2005/8/layout/hList9"/>
    <dgm:cxn modelId="{57C4872A-7E58-43B1-ACFE-BFF9D8920238}" srcId="{1010D238-FB51-47C6-AEC9-BE4320B38B9C}" destId="{0F9F0ED5-F02A-400D-8481-0C09B102EAF4}" srcOrd="1" destOrd="0" parTransId="{522F9266-29D5-4B79-825B-B6798D8D1BAA}" sibTransId="{E2AA1314-B185-4C0C-B145-3F0F6D65ED4E}"/>
    <dgm:cxn modelId="{967ABC4A-813C-4E79-AE12-057D1BEFF485}" type="presOf" srcId="{1010D238-FB51-47C6-AEC9-BE4320B38B9C}" destId="{E4E1B827-60AC-4A0D-8179-CF02C8B4176E}" srcOrd="0" destOrd="0" presId="urn:microsoft.com/office/officeart/2005/8/layout/hList9"/>
    <dgm:cxn modelId="{E8B0EBF4-8237-432F-9CED-FF00C4D98CF9}" srcId="{0F9F0ED5-F02A-400D-8481-0C09B102EAF4}" destId="{FFB57A2B-E170-4465-942E-9F43DB292E3D}" srcOrd="1" destOrd="0" parTransId="{37C34D41-A90B-47DF-AA7A-3CAD95C2CFA2}" sibTransId="{95908C11-B761-4CB6-8BC0-E27A572B184F}"/>
    <dgm:cxn modelId="{7B8DBF2A-AB2E-4B37-A75B-21D105A0CE53}" type="presOf" srcId="{DEDC50E8-5462-4E70-9D99-1B17B6D39802}" destId="{064B996E-6BCB-4305-AF80-66034EFD5670}" srcOrd="1" destOrd="0" presId="urn:microsoft.com/office/officeart/2005/8/layout/hList9"/>
    <dgm:cxn modelId="{EF5A8EBE-32CB-4C1B-89E8-A5E49C5308DB}" type="presOf" srcId="{4E5004FD-247D-476B-BB6D-759F4C50941B}" destId="{209447FD-47EA-47DE-AA72-DDAC612C6441}" srcOrd="1" destOrd="0" presId="urn:microsoft.com/office/officeart/2005/8/layout/hList9"/>
    <dgm:cxn modelId="{ACC237CF-0093-4DBA-BAE9-426B9FEA73AE}" srcId="{18B94B51-25CB-45FD-AAB5-9BC0F2D86DFF}" destId="{4E5004FD-247D-476B-BB6D-759F4C50941B}" srcOrd="0" destOrd="0" parTransId="{E15B04EE-85CE-46A4-96AC-519ECF962356}" sibTransId="{5F3AC01A-77CF-48FF-A738-DDDE6391261B}"/>
    <dgm:cxn modelId="{30A256F8-B313-47D6-AA01-64F3797B4037}" srcId="{18B94B51-25CB-45FD-AAB5-9BC0F2D86DFF}" destId="{DEDC50E8-5462-4E70-9D99-1B17B6D39802}" srcOrd="1" destOrd="0" parTransId="{5EB5F072-4B83-4060-BB72-BC634E02FB5E}" sibTransId="{4C6325A5-2942-4F1C-B084-DAB39EF532E9}"/>
    <dgm:cxn modelId="{8F37778D-AF2B-44A2-83E5-1A3223FA84EA}" type="presOf" srcId="{F5E02CF5-A979-482C-B04F-3FC633A59955}" destId="{27735BBA-C0B1-460A-84C4-E498667DD4B2}" srcOrd="0" destOrd="0" presId="urn:microsoft.com/office/officeart/2005/8/layout/hList9"/>
    <dgm:cxn modelId="{214CFBAA-EEB3-41A6-B243-2784B432AFD8}" srcId="{0F9F0ED5-F02A-400D-8481-0C09B102EAF4}" destId="{3FDDDB6B-0F64-4997-9F69-12E01906EBF1}" srcOrd="0" destOrd="0" parTransId="{B02E7077-3CCE-43C2-A2E9-3E33A03CEDDA}" sibTransId="{FCD90988-C052-4F5B-94F0-C0441EAB67C7}"/>
    <dgm:cxn modelId="{085E2F1C-E60A-42D9-A020-6135445F4CAC}" type="presOf" srcId="{F5E02CF5-A979-482C-B04F-3FC633A59955}" destId="{2C102498-A7F9-4935-BE4C-6C71CACA0A2B}" srcOrd="1" destOrd="0" presId="urn:microsoft.com/office/officeart/2005/8/layout/hList9"/>
    <dgm:cxn modelId="{DA86F33A-1B71-4B06-87D0-604E7730C8B7}" type="presOf" srcId="{FFB57A2B-E170-4465-942E-9F43DB292E3D}" destId="{0B75528C-B633-4F0A-BDC8-DFC7C482A214}" srcOrd="0" destOrd="0" presId="urn:microsoft.com/office/officeart/2005/8/layout/hList9"/>
    <dgm:cxn modelId="{4EF777D3-354C-4D17-A0D5-A2B90CA95AF9}" type="presOf" srcId="{2E31307E-BF2F-440C-BCBF-1A92745DE201}" destId="{F318DD30-FC5A-440D-9988-C120D6F97852}" srcOrd="0" destOrd="0" presId="urn:microsoft.com/office/officeart/2005/8/layout/hList9"/>
    <dgm:cxn modelId="{559DE0AF-ADCD-45DF-835C-CC8E0F7EE5D2}" srcId="{AA0F9FC7-EF11-4AFF-B5A8-AE5C1BD70888}" destId="{2E31307E-BF2F-440C-BCBF-1A92745DE201}" srcOrd="1" destOrd="0" parTransId="{65008C41-7159-4462-8E02-014422CD6BB0}" sibTransId="{B5DC3B39-0CD5-491F-BA67-4109F8EE6589}"/>
    <dgm:cxn modelId="{7A76BD14-1790-49F3-8BC0-740E688D41C7}" srcId="{1010D238-FB51-47C6-AEC9-BE4320B38B9C}" destId="{18B94B51-25CB-45FD-AAB5-9BC0F2D86DFF}" srcOrd="0" destOrd="0" parTransId="{E67EAE99-E1BA-498B-87BD-D8A6CF451790}" sibTransId="{ED987ED6-BA72-4CDE-8A6A-DDB6AA74A2F0}"/>
    <dgm:cxn modelId="{A4A4B33A-76EA-47A9-A35A-706E4D91186E}" type="presOf" srcId="{4E5004FD-247D-476B-BB6D-759F4C50941B}" destId="{219005CA-0C6B-48E4-865D-9F030E249A3C}" srcOrd="0" destOrd="0" presId="urn:microsoft.com/office/officeart/2005/8/layout/hList9"/>
    <dgm:cxn modelId="{8F686A00-6D69-49F9-84B8-413AC7758953}" type="presOf" srcId="{3FDDDB6B-0F64-4997-9F69-12E01906EBF1}" destId="{A7B5AF88-8FF0-43A9-8498-10060E623C77}" srcOrd="1" destOrd="0" presId="urn:microsoft.com/office/officeart/2005/8/layout/hList9"/>
    <dgm:cxn modelId="{53518E1D-C1A1-4F5E-8021-1C8E5AE08992}" type="presParOf" srcId="{E4E1B827-60AC-4A0D-8179-CF02C8B4176E}" destId="{81134B8D-80A1-4611-B8F5-C9B91EC34A4B}" srcOrd="0" destOrd="0" presId="urn:microsoft.com/office/officeart/2005/8/layout/hList9"/>
    <dgm:cxn modelId="{AC194D38-1704-44B9-AE2B-56C492FA4B14}" type="presParOf" srcId="{E4E1B827-60AC-4A0D-8179-CF02C8B4176E}" destId="{FAA0687A-AA00-4A6B-B100-E21897ECBD8E}" srcOrd="1" destOrd="0" presId="urn:microsoft.com/office/officeart/2005/8/layout/hList9"/>
    <dgm:cxn modelId="{86FFA322-4468-4684-AA69-7A0511F7CB2A}" type="presParOf" srcId="{FAA0687A-AA00-4A6B-B100-E21897ECBD8E}" destId="{B77D6584-5D14-4B83-9797-37DD6D2BC5B6}" srcOrd="0" destOrd="0" presId="urn:microsoft.com/office/officeart/2005/8/layout/hList9"/>
    <dgm:cxn modelId="{FDE6250F-2FD7-430F-9F8E-112173772FD9}" type="presParOf" srcId="{FAA0687A-AA00-4A6B-B100-E21897ECBD8E}" destId="{B1F75C85-B97A-4AA1-9BBB-EFE98F8C1E07}" srcOrd="1" destOrd="0" presId="urn:microsoft.com/office/officeart/2005/8/layout/hList9"/>
    <dgm:cxn modelId="{C56F2C46-A19A-4099-81EF-6A49C2A734A9}" type="presParOf" srcId="{B1F75C85-B97A-4AA1-9BBB-EFE98F8C1E07}" destId="{219005CA-0C6B-48E4-865D-9F030E249A3C}" srcOrd="0" destOrd="0" presId="urn:microsoft.com/office/officeart/2005/8/layout/hList9"/>
    <dgm:cxn modelId="{CCF49712-909A-4B2F-B196-407721E0D728}" type="presParOf" srcId="{B1F75C85-B97A-4AA1-9BBB-EFE98F8C1E07}" destId="{209447FD-47EA-47DE-AA72-DDAC612C6441}" srcOrd="1" destOrd="0" presId="urn:microsoft.com/office/officeart/2005/8/layout/hList9"/>
    <dgm:cxn modelId="{F581D4C4-8100-4ACD-B7F8-0F78AA35C0A7}" type="presParOf" srcId="{FAA0687A-AA00-4A6B-B100-E21897ECBD8E}" destId="{3C909CD5-67E2-4E33-B610-557C9C9CFD68}" srcOrd="2" destOrd="0" presId="urn:microsoft.com/office/officeart/2005/8/layout/hList9"/>
    <dgm:cxn modelId="{B0D4579D-6746-40B6-AEB9-3E32F8F09E52}" type="presParOf" srcId="{3C909CD5-67E2-4E33-B610-557C9C9CFD68}" destId="{05E4D00E-81EE-4369-A116-4E6FADB188B5}" srcOrd="0" destOrd="0" presId="urn:microsoft.com/office/officeart/2005/8/layout/hList9"/>
    <dgm:cxn modelId="{39B3BEB2-B713-489E-A6AE-2C66E03DE9D2}" type="presParOf" srcId="{3C909CD5-67E2-4E33-B610-557C9C9CFD68}" destId="{064B996E-6BCB-4305-AF80-66034EFD5670}" srcOrd="1" destOrd="0" presId="urn:microsoft.com/office/officeart/2005/8/layout/hList9"/>
    <dgm:cxn modelId="{B0A87266-3366-42A9-98BE-9661F18DDBD9}" type="presParOf" srcId="{FAA0687A-AA00-4A6B-B100-E21897ECBD8E}" destId="{03FB90F3-D579-446C-9C27-551C50E9A622}" srcOrd="3" destOrd="0" presId="urn:microsoft.com/office/officeart/2005/8/layout/hList9"/>
    <dgm:cxn modelId="{E3E242F5-41A8-4E15-B548-649124AD8A70}" type="presParOf" srcId="{03FB90F3-D579-446C-9C27-551C50E9A622}" destId="{27735BBA-C0B1-460A-84C4-E498667DD4B2}" srcOrd="0" destOrd="0" presId="urn:microsoft.com/office/officeart/2005/8/layout/hList9"/>
    <dgm:cxn modelId="{D7B68870-4375-49A3-BBB1-8A0617D1016A}" type="presParOf" srcId="{03FB90F3-D579-446C-9C27-551C50E9A622}" destId="{2C102498-A7F9-4935-BE4C-6C71CACA0A2B}" srcOrd="1" destOrd="0" presId="urn:microsoft.com/office/officeart/2005/8/layout/hList9"/>
    <dgm:cxn modelId="{E6E940BC-1BC3-4C2C-9E3E-964649190E3F}" type="presParOf" srcId="{E4E1B827-60AC-4A0D-8179-CF02C8B4176E}" destId="{59A6499A-7D41-4C2F-BC00-428291B47094}" srcOrd="2" destOrd="0" presId="urn:microsoft.com/office/officeart/2005/8/layout/hList9"/>
    <dgm:cxn modelId="{56BE6A5E-0168-4B6A-89C8-86E035B420CC}" type="presParOf" srcId="{E4E1B827-60AC-4A0D-8179-CF02C8B4176E}" destId="{0F0CF420-D880-413A-A812-FC1D3B4889F1}" srcOrd="3" destOrd="0" presId="urn:microsoft.com/office/officeart/2005/8/layout/hList9"/>
    <dgm:cxn modelId="{C654CF05-001A-4E33-B7E6-51EE955A2E7B}" type="presParOf" srcId="{E4E1B827-60AC-4A0D-8179-CF02C8B4176E}" destId="{A7E42D56-91E6-46C0-8ED1-BEF7BF17CA94}" srcOrd="4" destOrd="0" presId="urn:microsoft.com/office/officeart/2005/8/layout/hList9"/>
    <dgm:cxn modelId="{27D83DC8-6A7E-44EC-9404-206E9F65AFAF}" type="presParOf" srcId="{E4E1B827-60AC-4A0D-8179-CF02C8B4176E}" destId="{16AC45DD-05C0-4DC4-9E5B-2D6905CFB3D6}" srcOrd="5" destOrd="0" presId="urn:microsoft.com/office/officeart/2005/8/layout/hList9"/>
    <dgm:cxn modelId="{51F4BDD3-32F3-4B3A-89B1-1C6D6A51A5EB}" type="presParOf" srcId="{E4E1B827-60AC-4A0D-8179-CF02C8B4176E}" destId="{3650A09E-C524-4904-A122-E913978C0476}" srcOrd="6" destOrd="0" presId="urn:microsoft.com/office/officeart/2005/8/layout/hList9"/>
    <dgm:cxn modelId="{29BB3AB6-49A2-4671-8828-F0E8229A81EE}" type="presParOf" srcId="{3650A09E-C524-4904-A122-E913978C0476}" destId="{CD45BF87-9EBF-4C7D-9508-B2C350908D17}" srcOrd="0" destOrd="0" presId="urn:microsoft.com/office/officeart/2005/8/layout/hList9"/>
    <dgm:cxn modelId="{BFFE195A-2288-4837-A1B3-4F5AE5CB32C1}" type="presParOf" srcId="{3650A09E-C524-4904-A122-E913978C0476}" destId="{EC6B565F-0603-4962-B654-6D9A813B7E56}" srcOrd="1" destOrd="0" presId="urn:microsoft.com/office/officeart/2005/8/layout/hList9"/>
    <dgm:cxn modelId="{139C744C-925C-4A17-B8D4-D0353DD75E9C}" type="presParOf" srcId="{EC6B565F-0603-4962-B654-6D9A813B7E56}" destId="{6C84E473-7A81-4633-831D-141F87A005F8}" srcOrd="0" destOrd="0" presId="urn:microsoft.com/office/officeart/2005/8/layout/hList9"/>
    <dgm:cxn modelId="{92D74969-FE4C-4B2E-A782-E6D5FCE7EC3E}" type="presParOf" srcId="{EC6B565F-0603-4962-B654-6D9A813B7E56}" destId="{A7B5AF88-8FF0-43A9-8498-10060E623C77}" srcOrd="1" destOrd="0" presId="urn:microsoft.com/office/officeart/2005/8/layout/hList9"/>
    <dgm:cxn modelId="{DF8551AD-B3BE-4059-B40D-5CA3F449E11B}" type="presParOf" srcId="{3650A09E-C524-4904-A122-E913978C0476}" destId="{7428095B-5E10-41D1-A732-178743F7D1D5}" srcOrd="2" destOrd="0" presId="urn:microsoft.com/office/officeart/2005/8/layout/hList9"/>
    <dgm:cxn modelId="{8A9664B9-8113-4F52-A368-3B7D886A2DC9}" type="presParOf" srcId="{7428095B-5E10-41D1-A732-178743F7D1D5}" destId="{0B75528C-B633-4F0A-BDC8-DFC7C482A214}" srcOrd="0" destOrd="0" presId="urn:microsoft.com/office/officeart/2005/8/layout/hList9"/>
    <dgm:cxn modelId="{3F0932FB-ED77-43D6-8ACC-F6930D8D3866}" type="presParOf" srcId="{7428095B-5E10-41D1-A732-178743F7D1D5}" destId="{72127C05-DD11-478A-9D36-458947742334}" srcOrd="1" destOrd="0" presId="urn:microsoft.com/office/officeart/2005/8/layout/hList9"/>
    <dgm:cxn modelId="{D1895735-7CE2-465D-8611-9A579F5FDD08}" type="presParOf" srcId="{E4E1B827-60AC-4A0D-8179-CF02C8B4176E}" destId="{425A0943-B796-4E68-A9CD-B1453B50CA03}" srcOrd="7" destOrd="0" presId="urn:microsoft.com/office/officeart/2005/8/layout/hList9"/>
    <dgm:cxn modelId="{385E3EB5-C0E8-4ADC-AB37-87319AE9AF39}" type="presParOf" srcId="{E4E1B827-60AC-4A0D-8179-CF02C8B4176E}" destId="{BCE4B423-FBF5-425E-924F-17746D5B8F96}" srcOrd="8" destOrd="0" presId="urn:microsoft.com/office/officeart/2005/8/layout/hList9"/>
    <dgm:cxn modelId="{92035E3E-76AE-4719-9691-732904DAC209}" type="presParOf" srcId="{E4E1B827-60AC-4A0D-8179-CF02C8B4176E}" destId="{6BBACAE2-5DCC-4427-8A8C-252C42A8C558}" srcOrd="9" destOrd="0" presId="urn:microsoft.com/office/officeart/2005/8/layout/hList9"/>
    <dgm:cxn modelId="{7CBA97D5-11F3-49AB-B6DA-4D67972CF7A1}" type="presParOf" srcId="{E4E1B827-60AC-4A0D-8179-CF02C8B4176E}" destId="{5EEA522B-FD73-4254-AB45-8A39C4E54806}" srcOrd="10" destOrd="0" presId="urn:microsoft.com/office/officeart/2005/8/layout/hList9"/>
    <dgm:cxn modelId="{745532E4-2E07-42E1-9E3D-05AC8B3117D8}" type="presParOf" srcId="{E4E1B827-60AC-4A0D-8179-CF02C8B4176E}" destId="{904571D2-29E3-4352-A01F-9A8605A39FF4}" srcOrd="11" destOrd="0" presId="urn:microsoft.com/office/officeart/2005/8/layout/hList9"/>
    <dgm:cxn modelId="{BB452167-FA4D-465B-A894-8B85F0BF6B8F}" type="presParOf" srcId="{904571D2-29E3-4352-A01F-9A8605A39FF4}" destId="{64F3F3C2-9822-4125-AF14-2AB6A15A0A31}" srcOrd="0" destOrd="0" presId="urn:microsoft.com/office/officeart/2005/8/layout/hList9"/>
    <dgm:cxn modelId="{048C0221-B815-439C-8144-A76173CD0F54}" type="presParOf" srcId="{904571D2-29E3-4352-A01F-9A8605A39FF4}" destId="{E05D42AB-E90B-46CA-A5F4-1FA5C8A87D61}" srcOrd="1" destOrd="0" presId="urn:microsoft.com/office/officeart/2005/8/layout/hList9"/>
    <dgm:cxn modelId="{B418F638-7A5C-4681-9C29-E36DC64E18DB}" type="presParOf" srcId="{E05D42AB-E90B-46CA-A5F4-1FA5C8A87D61}" destId="{49CF51D4-EA94-488E-9FDA-C10420F49B9B}" srcOrd="0" destOrd="0" presId="urn:microsoft.com/office/officeart/2005/8/layout/hList9"/>
    <dgm:cxn modelId="{1251741A-2593-4D57-9361-4B9A36A6CC4C}" type="presParOf" srcId="{E05D42AB-E90B-46CA-A5F4-1FA5C8A87D61}" destId="{BECE80DF-DE5E-4028-8C34-479A4D442C8B}" srcOrd="1" destOrd="0" presId="urn:microsoft.com/office/officeart/2005/8/layout/hList9"/>
    <dgm:cxn modelId="{745E9F4E-B83B-4CAE-BCFC-611D93D2ECC8}" type="presParOf" srcId="{904571D2-29E3-4352-A01F-9A8605A39FF4}" destId="{8DBF3368-9D15-4C0A-B9E0-3A57ABCEA56A}" srcOrd="2" destOrd="0" presId="urn:microsoft.com/office/officeart/2005/8/layout/hList9"/>
    <dgm:cxn modelId="{DB2A91A9-9793-4BB1-A882-EB631280D3BC}" type="presParOf" srcId="{8DBF3368-9D15-4C0A-B9E0-3A57ABCEA56A}" destId="{F318DD30-FC5A-440D-9988-C120D6F97852}" srcOrd="0" destOrd="0" presId="urn:microsoft.com/office/officeart/2005/8/layout/hList9"/>
    <dgm:cxn modelId="{BE15E1DD-1EAC-4552-9720-7BAD89361330}" type="presParOf" srcId="{8DBF3368-9D15-4C0A-B9E0-3A57ABCEA56A}" destId="{23E6D3DC-D99B-4186-B294-91E7FFE0440C}" srcOrd="1" destOrd="0" presId="urn:microsoft.com/office/officeart/2005/8/layout/hList9"/>
    <dgm:cxn modelId="{97543311-D0AE-4063-A46B-014C8AAD7426}" type="presParOf" srcId="{E4E1B827-60AC-4A0D-8179-CF02C8B4176E}" destId="{7CBDB54A-AE20-4615-AA49-A5659EBA0742}" srcOrd="12" destOrd="0" presId="urn:microsoft.com/office/officeart/2005/8/layout/hList9"/>
    <dgm:cxn modelId="{605DA6C1-DC36-46CA-AF19-9F4B698F76D3}" type="presParOf" srcId="{E4E1B827-60AC-4A0D-8179-CF02C8B4176E}" destId="{B868963C-11C7-42B9-A074-F5001EAB51F4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FA640D-BE71-4845-8695-738EF1814642}" type="doc">
      <dgm:prSet loTypeId="urn:microsoft.com/office/officeart/2005/8/layout/radial5" loCatId="relationship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BDB1C1C-5979-45E3-A544-6D0E14D0EAC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200" dirty="0"/>
        </a:p>
      </dgm:t>
    </dgm:pt>
    <dgm:pt modelId="{0D5E9079-393B-4C91-960A-35879442A820}" type="parTrans" cxnId="{512C8C46-BDB6-4F7D-9CFB-2D2AAC14C600}">
      <dgm:prSet/>
      <dgm:spPr/>
      <dgm:t>
        <a:bodyPr/>
        <a:lstStyle/>
        <a:p>
          <a:endParaRPr lang="ru-RU"/>
        </a:p>
      </dgm:t>
    </dgm:pt>
    <dgm:pt modelId="{1CBC3B26-165C-41BB-A738-434DDB45A956}" type="sibTrans" cxnId="{512C8C46-BDB6-4F7D-9CFB-2D2AAC14C600}">
      <dgm:prSet/>
      <dgm:spPr/>
      <dgm:t>
        <a:bodyPr/>
        <a:lstStyle/>
        <a:p>
          <a:endParaRPr lang="ru-RU"/>
        </a:p>
      </dgm:t>
    </dgm:pt>
    <dgm:pt modelId="{8E9ECECB-C599-471F-BD35-FDF650E3B066}">
      <dgm:prSet phldrT="[Текст]" custT="1"/>
      <dgm:spPr/>
      <dgm:t>
        <a:bodyPr/>
        <a:lstStyle/>
        <a:p>
          <a:pPr marL="0" indent="0">
            <a:tabLst>
              <a:tab pos="0" algn="l"/>
              <a:tab pos="93663" algn="l"/>
            </a:tabLst>
          </a:pPr>
          <a:r>
            <a:rPr lang="ru-RU" sz="1000" dirty="0" smtClean="0"/>
            <a:t>Образование</a:t>
          </a:r>
          <a:endParaRPr lang="ru-RU" sz="1000" dirty="0"/>
        </a:p>
      </dgm:t>
    </dgm:pt>
    <dgm:pt modelId="{C3D69448-C0CC-4CD4-ACEF-A35AF0EEFB92}" type="parTrans" cxnId="{E5B72379-327C-4264-A9FE-F8A65D6FB762}">
      <dgm:prSet/>
      <dgm:spPr/>
      <dgm:t>
        <a:bodyPr/>
        <a:lstStyle/>
        <a:p>
          <a:endParaRPr lang="ru-RU"/>
        </a:p>
      </dgm:t>
    </dgm:pt>
    <dgm:pt modelId="{BA7600C1-6D3E-4E38-9FC1-6E318FF7EE78}" type="sibTrans" cxnId="{E5B72379-327C-4264-A9FE-F8A65D6FB762}">
      <dgm:prSet/>
      <dgm:spPr/>
      <dgm:t>
        <a:bodyPr/>
        <a:lstStyle/>
        <a:p>
          <a:endParaRPr lang="ru-RU"/>
        </a:p>
      </dgm:t>
    </dgm:pt>
    <dgm:pt modelId="{FDF8231D-B171-4185-BF35-713DF543C2ED}">
      <dgm:prSet phldrT="[Текст]" custT="1"/>
      <dgm:spPr/>
      <dgm:t>
        <a:bodyPr/>
        <a:lstStyle/>
        <a:p>
          <a:r>
            <a:rPr lang="ru-RU" sz="1000" dirty="0" smtClean="0"/>
            <a:t>Культура </a:t>
          </a:r>
          <a:endParaRPr lang="ru-RU" sz="1000" dirty="0"/>
        </a:p>
      </dgm:t>
    </dgm:pt>
    <dgm:pt modelId="{FB80FD62-636D-402B-9E99-445314DAD45A}" type="parTrans" cxnId="{16E29333-71FA-4F33-84FA-7C7203695F29}">
      <dgm:prSet/>
      <dgm:spPr/>
      <dgm:t>
        <a:bodyPr/>
        <a:lstStyle/>
        <a:p>
          <a:endParaRPr lang="ru-RU"/>
        </a:p>
      </dgm:t>
    </dgm:pt>
    <dgm:pt modelId="{3100AFBA-84FF-4BDA-AB39-E375BC52D834}" type="sibTrans" cxnId="{16E29333-71FA-4F33-84FA-7C7203695F29}">
      <dgm:prSet/>
      <dgm:spPr/>
      <dgm:t>
        <a:bodyPr/>
        <a:lstStyle/>
        <a:p>
          <a:endParaRPr lang="ru-RU"/>
        </a:p>
      </dgm:t>
    </dgm:pt>
    <dgm:pt modelId="{6815F193-94FE-44AE-B475-C253B9896BEF}">
      <dgm:prSet phldrT="[Текст]" custT="1"/>
      <dgm:spPr/>
      <dgm:t>
        <a:bodyPr/>
        <a:lstStyle/>
        <a:p>
          <a:r>
            <a:rPr lang="ru-RU" sz="1000" dirty="0" smtClean="0"/>
            <a:t>Социальная политика</a:t>
          </a:r>
          <a:endParaRPr lang="ru-RU" sz="1000" dirty="0"/>
        </a:p>
      </dgm:t>
    </dgm:pt>
    <dgm:pt modelId="{A19B775A-E402-46FB-8E5C-F9EB9CC8CC6F}" type="parTrans" cxnId="{E6C2A5BF-4E85-47D8-AEF1-24F1A503CB4A}">
      <dgm:prSet/>
      <dgm:spPr/>
      <dgm:t>
        <a:bodyPr/>
        <a:lstStyle/>
        <a:p>
          <a:endParaRPr lang="ru-RU"/>
        </a:p>
      </dgm:t>
    </dgm:pt>
    <dgm:pt modelId="{F65691DF-72AB-4DE9-82E2-1F4E6FFDC0A8}" type="sibTrans" cxnId="{E6C2A5BF-4E85-47D8-AEF1-24F1A503CB4A}">
      <dgm:prSet/>
      <dgm:spPr/>
      <dgm:t>
        <a:bodyPr/>
        <a:lstStyle/>
        <a:p>
          <a:endParaRPr lang="ru-RU"/>
        </a:p>
      </dgm:t>
    </dgm:pt>
    <dgm:pt modelId="{57C82599-B204-40E8-AEFD-41B9521926CE}">
      <dgm:prSet phldrT="[Текст]" custT="1"/>
      <dgm:spPr/>
      <dgm:t>
        <a:bodyPr/>
        <a:lstStyle/>
        <a:p>
          <a:r>
            <a:rPr lang="ru-RU" sz="900" dirty="0" smtClean="0"/>
            <a:t>Физическая культура и спорт</a:t>
          </a:r>
          <a:endParaRPr lang="ru-RU" sz="900" dirty="0"/>
        </a:p>
      </dgm:t>
    </dgm:pt>
    <dgm:pt modelId="{EB2935AE-6D76-4B2A-B5D1-0BA194605ED1}" type="parTrans" cxnId="{5D393ECE-56A2-47A3-A2A5-EA71ECB976EC}">
      <dgm:prSet/>
      <dgm:spPr/>
      <dgm:t>
        <a:bodyPr/>
        <a:lstStyle/>
        <a:p>
          <a:endParaRPr lang="ru-RU"/>
        </a:p>
      </dgm:t>
    </dgm:pt>
    <dgm:pt modelId="{9A6BF356-6505-41E9-A9FC-BA3071338CCF}" type="sibTrans" cxnId="{5D393ECE-56A2-47A3-A2A5-EA71ECB976EC}">
      <dgm:prSet/>
      <dgm:spPr/>
      <dgm:t>
        <a:bodyPr/>
        <a:lstStyle/>
        <a:p>
          <a:endParaRPr lang="ru-RU"/>
        </a:p>
      </dgm:t>
    </dgm:pt>
    <dgm:pt modelId="{BC32526E-580E-4916-B13C-E24EA9078898}" type="pres">
      <dgm:prSet presAssocID="{8CFA640D-BE71-4845-8695-738EF18146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61C7CE-2E55-40A9-BCBD-1CB910494DDF}" type="pres">
      <dgm:prSet presAssocID="{7BDB1C1C-5979-45E3-A544-6D0E14D0EACF}" presName="centerShape" presStyleLbl="node0" presStyleIdx="0" presStyleCnt="1" custScaleX="138911" custScaleY="113077"/>
      <dgm:spPr/>
      <dgm:t>
        <a:bodyPr/>
        <a:lstStyle/>
        <a:p>
          <a:endParaRPr lang="ru-RU"/>
        </a:p>
      </dgm:t>
    </dgm:pt>
    <dgm:pt modelId="{DD0E1DD0-A5C7-4639-8370-A163986161E8}" type="pres">
      <dgm:prSet presAssocID="{C3D69448-C0CC-4CD4-ACEF-A35AF0EEFB92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900C703-B1FF-4E28-8A53-9EEB380A9E18}" type="pres">
      <dgm:prSet presAssocID="{C3D69448-C0CC-4CD4-ACEF-A35AF0EEFB9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F9F66B6-6EF3-4BBF-83A7-01FE775765EE}" type="pres">
      <dgm:prSet presAssocID="{8E9ECECB-C599-471F-BD35-FDF650E3B066}" presName="node" presStyleLbl="node1" presStyleIdx="0" presStyleCnt="4" custScaleX="213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538FF-A658-4BF5-887B-1E9B5B67CDC5}" type="pres">
      <dgm:prSet presAssocID="{FB80FD62-636D-402B-9E99-445314DAD45A}" presName="parTrans" presStyleLbl="sibTrans2D1" presStyleIdx="1" presStyleCnt="4"/>
      <dgm:spPr/>
      <dgm:t>
        <a:bodyPr/>
        <a:lstStyle/>
        <a:p>
          <a:endParaRPr lang="ru-RU"/>
        </a:p>
      </dgm:t>
    </dgm:pt>
    <dgm:pt modelId="{88B9D411-17B6-47A0-B583-0691E877F9A5}" type="pres">
      <dgm:prSet presAssocID="{FB80FD62-636D-402B-9E99-445314DAD45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2DD9016-73A9-4C4B-9496-173DE0487AE7}" type="pres">
      <dgm:prSet presAssocID="{FDF8231D-B171-4185-BF35-713DF543C2ED}" presName="node" presStyleLbl="node1" presStyleIdx="1" presStyleCnt="4" custScaleX="159728" custRadScaleRad="122129" custRadScaleInc="2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D2506-E767-4736-B63C-A1B55B2CF1CF}" type="pres">
      <dgm:prSet presAssocID="{A19B775A-E402-46FB-8E5C-F9EB9CC8CC6F}" presName="parTrans" presStyleLbl="sibTrans2D1" presStyleIdx="2" presStyleCnt="4"/>
      <dgm:spPr/>
      <dgm:t>
        <a:bodyPr/>
        <a:lstStyle/>
        <a:p>
          <a:endParaRPr lang="ru-RU"/>
        </a:p>
      </dgm:t>
    </dgm:pt>
    <dgm:pt modelId="{188C7B0D-C02E-4F5E-92A3-FF2622E50C48}" type="pres">
      <dgm:prSet presAssocID="{A19B775A-E402-46FB-8E5C-F9EB9CC8CC6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DC0C0489-D5F6-4860-8ADE-8E8AE708F23F}" type="pres">
      <dgm:prSet presAssocID="{6815F193-94FE-44AE-B475-C253B9896BEF}" presName="node" presStyleLbl="node1" presStyleIdx="2" presStyleCnt="4" custScaleX="189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D8B71-C645-42C0-A65A-3DAD2131FD36}" type="pres">
      <dgm:prSet presAssocID="{EB2935AE-6D76-4B2A-B5D1-0BA194605ED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9C18969-E0B9-409B-BF5B-38DEDDF2449D}" type="pres">
      <dgm:prSet presAssocID="{EB2935AE-6D76-4B2A-B5D1-0BA194605ED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A658A0A-A9C1-4A22-974A-9EF823C0A2E3}" type="pres">
      <dgm:prSet presAssocID="{57C82599-B204-40E8-AEFD-41B9521926CE}" presName="node" presStyleLbl="node1" presStyleIdx="3" presStyleCnt="4" custScaleX="163515" custRadScaleRad="122188" custRadScaleInc="4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AA351F-F1C2-47AF-8F45-0B16CA2B55FA}" type="presOf" srcId="{EB2935AE-6D76-4B2A-B5D1-0BA194605ED1}" destId="{A9BD8B71-C645-42C0-A65A-3DAD2131FD36}" srcOrd="0" destOrd="0" presId="urn:microsoft.com/office/officeart/2005/8/layout/radial5"/>
    <dgm:cxn modelId="{53071D9B-9FBB-4824-A1D6-8BB617FF578A}" type="presOf" srcId="{C3D69448-C0CC-4CD4-ACEF-A35AF0EEFB92}" destId="{DD0E1DD0-A5C7-4639-8370-A163986161E8}" srcOrd="0" destOrd="0" presId="urn:microsoft.com/office/officeart/2005/8/layout/radial5"/>
    <dgm:cxn modelId="{D587C24E-2A7D-4C66-BA1D-625463E0C1A1}" type="presOf" srcId="{6815F193-94FE-44AE-B475-C253B9896BEF}" destId="{DC0C0489-D5F6-4860-8ADE-8E8AE708F23F}" srcOrd="0" destOrd="0" presId="urn:microsoft.com/office/officeart/2005/8/layout/radial5"/>
    <dgm:cxn modelId="{D580E7BA-FD5C-485C-98DD-951432A73005}" type="presOf" srcId="{C3D69448-C0CC-4CD4-ACEF-A35AF0EEFB92}" destId="{8900C703-B1FF-4E28-8A53-9EEB380A9E18}" srcOrd="1" destOrd="0" presId="urn:microsoft.com/office/officeart/2005/8/layout/radial5"/>
    <dgm:cxn modelId="{E5B72379-327C-4264-A9FE-F8A65D6FB762}" srcId="{7BDB1C1C-5979-45E3-A544-6D0E14D0EACF}" destId="{8E9ECECB-C599-471F-BD35-FDF650E3B066}" srcOrd="0" destOrd="0" parTransId="{C3D69448-C0CC-4CD4-ACEF-A35AF0EEFB92}" sibTransId="{BA7600C1-6D3E-4E38-9FC1-6E318FF7EE78}"/>
    <dgm:cxn modelId="{C1A5D4C4-1FE4-4542-BCF1-025342202B88}" type="presOf" srcId="{A19B775A-E402-46FB-8E5C-F9EB9CC8CC6F}" destId="{F7FD2506-E767-4736-B63C-A1B55B2CF1CF}" srcOrd="0" destOrd="0" presId="urn:microsoft.com/office/officeart/2005/8/layout/radial5"/>
    <dgm:cxn modelId="{5D393ECE-56A2-47A3-A2A5-EA71ECB976EC}" srcId="{7BDB1C1C-5979-45E3-A544-6D0E14D0EACF}" destId="{57C82599-B204-40E8-AEFD-41B9521926CE}" srcOrd="3" destOrd="0" parTransId="{EB2935AE-6D76-4B2A-B5D1-0BA194605ED1}" sibTransId="{9A6BF356-6505-41E9-A9FC-BA3071338CCF}"/>
    <dgm:cxn modelId="{ABD9F833-8256-4BBA-8F68-160C655A4972}" type="presOf" srcId="{EB2935AE-6D76-4B2A-B5D1-0BA194605ED1}" destId="{19C18969-E0B9-409B-BF5B-38DEDDF2449D}" srcOrd="1" destOrd="0" presId="urn:microsoft.com/office/officeart/2005/8/layout/radial5"/>
    <dgm:cxn modelId="{E6C2A5BF-4E85-47D8-AEF1-24F1A503CB4A}" srcId="{7BDB1C1C-5979-45E3-A544-6D0E14D0EACF}" destId="{6815F193-94FE-44AE-B475-C253B9896BEF}" srcOrd="2" destOrd="0" parTransId="{A19B775A-E402-46FB-8E5C-F9EB9CC8CC6F}" sibTransId="{F65691DF-72AB-4DE9-82E2-1F4E6FFDC0A8}"/>
    <dgm:cxn modelId="{DC88B15C-0546-4F4A-8BCE-9EC83C727432}" type="presOf" srcId="{7BDB1C1C-5979-45E3-A544-6D0E14D0EACF}" destId="{C461C7CE-2E55-40A9-BCBD-1CB910494DDF}" srcOrd="0" destOrd="0" presId="urn:microsoft.com/office/officeart/2005/8/layout/radial5"/>
    <dgm:cxn modelId="{14F20418-0E0F-4477-9B26-85475E7D5F12}" type="presOf" srcId="{8CFA640D-BE71-4845-8695-738EF1814642}" destId="{BC32526E-580E-4916-B13C-E24EA9078898}" srcOrd="0" destOrd="0" presId="urn:microsoft.com/office/officeart/2005/8/layout/radial5"/>
    <dgm:cxn modelId="{E982532D-28FE-4E00-BA83-7474CCB2E37F}" type="presOf" srcId="{A19B775A-E402-46FB-8E5C-F9EB9CC8CC6F}" destId="{188C7B0D-C02E-4F5E-92A3-FF2622E50C48}" srcOrd="1" destOrd="0" presId="urn:microsoft.com/office/officeart/2005/8/layout/radial5"/>
    <dgm:cxn modelId="{512C8C46-BDB6-4F7D-9CFB-2D2AAC14C600}" srcId="{8CFA640D-BE71-4845-8695-738EF1814642}" destId="{7BDB1C1C-5979-45E3-A544-6D0E14D0EACF}" srcOrd="0" destOrd="0" parTransId="{0D5E9079-393B-4C91-960A-35879442A820}" sibTransId="{1CBC3B26-165C-41BB-A738-434DDB45A956}"/>
    <dgm:cxn modelId="{5726E6E5-B1D2-4F52-8CBB-9B47A6DB4943}" type="presOf" srcId="{FB80FD62-636D-402B-9E99-445314DAD45A}" destId="{5AB538FF-A658-4BF5-887B-1E9B5B67CDC5}" srcOrd="0" destOrd="0" presId="urn:microsoft.com/office/officeart/2005/8/layout/radial5"/>
    <dgm:cxn modelId="{AB34B81C-76D8-4C48-B29D-190894527080}" type="presOf" srcId="{57C82599-B204-40E8-AEFD-41B9521926CE}" destId="{0A658A0A-A9C1-4A22-974A-9EF823C0A2E3}" srcOrd="0" destOrd="0" presId="urn:microsoft.com/office/officeart/2005/8/layout/radial5"/>
    <dgm:cxn modelId="{C7BA9FC1-FC13-4BAE-9ECC-3A5D1DE36ADB}" type="presOf" srcId="{FB80FD62-636D-402B-9E99-445314DAD45A}" destId="{88B9D411-17B6-47A0-B583-0691E877F9A5}" srcOrd="1" destOrd="0" presId="urn:microsoft.com/office/officeart/2005/8/layout/radial5"/>
    <dgm:cxn modelId="{FE62AC99-7EB1-4664-A96C-CF8413197939}" type="presOf" srcId="{8E9ECECB-C599-471F-BD35-FDF650E3B066}" destId="{4F9F66B6-6EF3-4BBF-83A7-01FE775765EE}" srcOrd="0" destOrd="0" presId="urn:microsoft.com/office/officeart/2005/8/layout/radial5"/>
    <dgm:cxn modelId="{16E29333-71FA-4F33-84FA-7C7203695F29}" srcId="{7BDB1C1C-5979-45E3-A544-6D0E14D0EACF}" destId="{FDF8231D-B171-4185-BF35-713DF543C2ED}" srcOrd="1" destOrd="0" parTransId="{FB80FD62-636D-402B-9E99-445314DAD45A}" sibTransId="{3100AFBA-84FF-4BDA-AB39-E375BC52D834}"/>
    <dgm:cxn modelId="{2EE8915D-D095-466A-84E2-173D3AABA548}" type="presOf" srcId="{FDF8231D-B171-4185-BF35-713DF543C2ED}" destId="{B2DD9016-73A9-4C4B-9496-173DE0487AE7}" srcOrd="0" destOrd="0" presId="urn:microsoft.com/office/officeart/2005/8/layout/radial5"/>
    <dgm:cxn modelId="{F21D7AD1-2EBF-41F6-896F-96B494A0584D}" type="presParOf" srcId="{BC32526E-580E-4916-B13C-E24EA9078898}" destId="{C461C7CE-2E55-40A9-BCBD-1CB910494DDF}" srcOrd="0" destOrd="0" presId="urn:microsoft.com/office/officeart/2005/8/layout/radial5"/>
    <dgm:cxn modelId="{4755FDF3-2FCC-47F3-8E95-A33BFC72BA02}" type="presParOf" srcId="{BC32526E-580E-4916-B13C-E24EA9078898}" destId="{DD0E1DD0-A5C7-4639-8370-A163986161E8}" srcOrd="1" destOrd="0" presId="urn:microsoft.com/office/officeart/2005/8/layout/radial5"/>
    <dgm:cxn modelId="{0F931BDC-8457-4075-BFE7-C0476E785A7D}" type="presParOf" srcId="{DD0E1DD0-A5C7-4639-8370-A163986161E8}" destId="{8900C703-B1FF-4E28-8A53-9EEB380A9E18}" srcOrd="0" destOrd="0" presId="urn:microsoft.com/office/officeart/2005/8/layout/radial5"/>
    <dgm:cxn modelId="{B65F6F99-F568-441D-B99F-743D88E68AC7}" type="presParOf" srcId="{BC32526E-580E-4916-B13C-E24EA9078898}" destId="{4F9F66B6-6EF3-4BBF-83A7-01FE775765EE}" srcOrd="2" destOrd="0" presId="urn:microsoft.com/office/officeart/2005/8/layout/radial5"/>
    <dgm:cxn modelId="{F3D85550-B784-4A4F-AE1B-649435EAC2AE}" type="presParOf" srcId="{BC32526E-580E-4916-B13C-E24EA9078898}" destId="{5AB538FF-A658-4BF5-887B-1E9B5B67CDC5}" srcOrd="3" destOrd="0" presId="urn:microsoft.com/office/officeart/2005/8/layout/radial5"/>
    <dgm:cxn modelId="{8727DA09-25B9-4FC9-B931-262DD25B3937}" type="presParOf" srcId="{5AB538FF-A658-4BF5-887B-1E9B5B67CDC5}" destId="{88B9D411-17B6-47A0-B583-0691E877F9A5}" srcOrd="0" destOrd="0" presId="urn:microsoft.com/office/officeart/2005/8/layout/radial5"/>
    <dgm:cxn modelId="{DA3CDD7A-AA9A-4B29-90F4-062DB6822DE9}" type="presParOf" srcId="{BC32526E-580E-4916-B13C-E24EA9078898}" destId="{B2DD9016-73A9-4C4B-9496-173DE0487AE7}" srcOrd="4" destOrd="0" presId="urn:microsoft.com/office/officeart/2005/8/layout/radial5"/>
    <dgm:cxn modelId="{905685F1-0747-4F03-8ACA-144818B0E6D8}" type="presParOf" srcId="{BC32526E-580E-4916-B13C-E24EA9078898}" destId="{F7FD2506-E767-4736-B63C-A1B55B2CF1CF}" srcOrd="5" destOrd="0" presId="urn:microsoft.com/office/officeart/2005/8/layout/radial5"/>
    <dgm:cxn modelId="{AACC5026-B6D0-488A-816A-8FBA29C73134}" type="presParOf" srcId="{F7FD2506-E767-4736-B63C-A1B55B2CF1CF}" destId="{188C7B0D-C02E-4F5E-92A3-FF2622E50C48}" srcOrd="0" destOrd="0" presId="urn:microsoft.com/office/officeart/2005/8/layout/radial5"/>
    <dgm:cxn modelId="{C54488CA-4C68-44B4-BA4C-A6A09715C8A8}" type="presParOf" srcId="{BC32526E-580E-4916-B13C-E24EA9078898}" destId="{DC0C0489-D5F6-4860-8ADE-8E8AE708F23F}" srcOrd="6" destOrd="0" presId="urn:microsoft.com/office/officeart/2005/8/layout/radial5"/>
    <dgm:cxn modelId="{E6E4813D-3E98-4BA6-B20C-830898E34BCB}" type="presParOf" srcId="{BC32526E-580E-4916-B13C-E24EA9078898}" destId="{A9BD8B71-C645-42C0-A65A-3DAD2131FD36}" srcOrd="7" destOrd="0" presId="urn:microsoft.com/office/officeart/2005/8/layout/radial5"/>
    <dgm:cxn modelId="{BB921985-010F-4D6B-9912-A83C2197CE11}" type="presParOf" srcId="{A9BD8B71-C645-42C0-A65A-3DAD2131FD36}" destId="{19C18969-E0B9-409B-BF5B-38DEDDF2449D}" srcOrd="0" destOrd="0" presId="urn:microsoft.com/office/officeart/2005/8/layout/radial5"/>
    <dgm:cxn modelId="{6E32389E-A5E1-4449-9BEA-35006354EDCE}" type="presParOf" srcId="{BC32526E-580E-4916-B13C-E24EA9078898}" destId="{0A658A0A-A9C1-4A22-974A-9EF823C0A2E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4C620-CD42-44F5-8451-3237C9239B85}">
      <dsp:nvSpPr>
        <dsp:cNvPr id="0" name=""/>
        <dsp:cNvSpPr/>
      </dsp:nvSpPr>
      <dsp:spPr>
        <a:xfrm>
          <a:off x="1655980" y="0"/>
          <a:ext cx="2483971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Налог на доход физических лиц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Налог на имущество физических лиц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земельный налог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Налог на совокупный доход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Госпошлина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Акцизы </a:t>
          </a:r>
          <a:endParaRPr lang="ru-RU" sz="900" kern="1200" dirty="0"/>
        </a:p>
      </dsp:txBody>
      <dsp:txXfrm>
        <a:off x="1655980" y="171582"/>
        <a:ext cx="1969227" cy="1029489"/>
      </dsp:txXfrm>
    </dsp:sp>
    <dsp:sp modelId="{E45E6AD3-6666-40BE-A140-D7B6AC4C8E9B}">
      <dsp:nvSpPr>
        <dsp:cNvPr id="0" name=""/>
        <dsp:cNvSpPr/>
      </dsp:nvSpPr>
      <dsp:spPr>
        <a:xfrm>
          <a:off x="0" y="0"/>
          <a:ext cx="1655980" cy="1372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u="sng" kern="1200" dirty="0" smtClean="0"/>
            <a:t>Налоговые доходы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Поступления от уплаты налогов, предусмотренных Налоговым кодексом Российской Федерации</a:t>
          </a:r>
          <a:endParaRPr lang="ru-RU" sz="800" kern="1200" dirty="0"/>
        </a:p>
      </dsp:txBody>
      <dsp:txXfrm>
        <a:off x="67007" y="67007"/>
        <a:ext cx="1521966" cy="1238638"/>
      </dsp:txXfrm>
    </dsp:sp>
    <dsp:sp modelId="{444BD7E7-1DA1-4876-8A11-99D803A3C897}">
      <dsp:nvSpPr>
        <dsp:cNvPr id="0" name=""/>
        <dsp:cNvSpPr/>
      </dsp:nvSpPr>
      <dsp:spPr>
        <a:xfrm>
          <a:off x="1655980" y="1491908"/>
          <a:ext cx="2483971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Арендная плата за земельные участки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Доходы от сдачи в аренду имущества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Продажа имущества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Пользование природными ресурсами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Штрафы, санкции</a:t>
          </a:r>
          <a:endParaRPr lang="ru-RU" sz="900" kern="1200" dirty="0"/>
        </a:p>
      </dsp:txBody>
      <dsp:txXfrm>
        <a:off x="1655980" y="1663490"/>
        <a:ext cx="1969227" cy="1029489"/>
      </dsp:txXfrm>
    </dsp:sp>
    <dsp:sp modelId="{23D3D2CA-038C-4900-A195-FE7077E1DD87}">
      <dsp:nvSpPr>
        <dsp:cNvPr id="0" name=""/>
        <dsp:cNvSpPr/>
      </dsp:nvSpPr>
      <dsp:spPr>
        <a:xfrm>
          <a:off x="0" y="1509917"/>
          <a:ext cx="1655980" cy="1372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u="sng" kern="1200" dirty="0" smtClean="0"/>
            <a:t>Неналоговые доходы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Платежи в виде штрафов, санкций за нарушение законодательства, платежи за пользование имуществом государства, средства самообложения граждан</a:t>
          </a:r>
          <a:endParaRPr lang="ru-RU" sz="800" kern="1200" dirty="0"/>
        </a:p>
      </dsp:txBody>
      <dsp:txXfrm>
        <a:off x="67007" y="1576924"/>
        <a:ext cx="1521966" cy="1238638"/>
      </dsp:txXfrm>
    </dsp:sp>
    <dsp:sp modelId="{E87F2546-CF4F-43B5-995A-51D3AFD6D7AD}">
      <dsp:nvSpPr>
        <dsp:cNvPr id="0" name=""/>
        <dsp:cNvSpPr/>
      </dsp:nvSpPr>
      <dsp:spPr>
        <a:xfrm>
          <a:off x="1655980" y="3019835"/>
          <a:ext cx="2483971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Субсидии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Дотации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Субвенции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Иные межбюджетные трансферты </a:t>
          </a:r>
          <a:endParaRPr lang="ru-RU" sz="900" kern="1200" dirty="0"/>
        </a:p>
      </dsp:txBody>
      <dsp:txXfrm>
        <a:off x="1655980" y="3191417"/>
        <a:ext cx="1969227" cy="1029489"/>
      </dsp:txXfrm>
    </dsp:sp>
    <dsp:sp modelId="{0B83C386-215F-4814-8198-0D3FEA473E42}">
      <dsp:nvSpPr>
        <dsp:cNvPr id="0" name=""/>
        <dsp:cNvSpPr/>
      </dsp:nvSpPr>
      <dsp:spPr>
        <a:xfrm>
          <a:off x="0" y="3019835"/>
          <a:ext cx="1655980" cy="13726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u="sng" kern="1200" dirty="0" smtClean="0"/>
            <a:t>Безвозмездные поступления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Средства, которые поступают в бюджет безвозмездно 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</a:t>
          </a:r>
          <a:endParaRPr lang="ru-RU" sz="700" kern="1200" dirty="0"/>
        </a:p>
      </dsp:txBody>
      <dsp:txXfrm>
        <a:off x="67007" y="3086842"/>
        <a:ext cx="1521966" cy="12386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F10DB-5938-4BD9-B177-922018A8D384}">
      <dsp:nvSpPr>
        <dsp:cNvPr id="0" name=""/>
        <dsp:cNvSpPr/>
      </dsp:nvSpPr>
      <dsp:spPr>
        <a:xfrm>
          <a:off x="576062" y="5646"/>
          <a:ext cx="1330216" cy="46748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Бюджет</a:t>
          </a:r>
          <a:endParaRPr lang="ru-RU" sz="2000" kern="1200" dirty="0"/>
        </a:p>
      </dsp:txBody>
      <dsp:txXfrm>
        <a:off x="770868" y="690265"/>
        <a:ext cx="940604" cy="3305635"/>
      </dsp:txXfrm>
    </dsp:sp>
    <dsp:sp modelId="{8136B89D-2E8A-44C8-B607-9AA682FECF56}">
      <dsp:nvSpPr>
        <dsp:cNvPr id="0" name=""/>
        <dsp:cNvSpPr/>
      </dsp:nvSpPr>
      <dsp:spPr>
        <a:xfrm rot="18392695">
          <a:off x="1905993" y="1063904"/>
          <a:ext cx="256800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921576" y="1174114"/>
        <a:ext cx="179760" cy="237788"/>
      </dsp:txXfrm>
    </dsp:sp>
    <dsp:sp modelId="{EA152C45-220D-483D-920C-0D946E4A6EE6}">
      <dsp:nvSpPr>
        <dsp:cNvPr id="0" name=""/>
        <dsp:cNvSpPr/>
      </dsp:nvSpPr>
      <dsp:spPr>
        <a:xfrm>
          <a:off x="1891815" y="-37598"/>
          <a:ext cx="1279424" cy="12794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Образование</a:t>
          </a:r>
          <a:endParaRPr lang="ru-RU" sz="1100" kern="1200" dirty="0"/>
        </a:p>
      </dsp:txBody>
      <dsp:txXfrm>
        <a:off x="2079182" y="149771"/>
        <a:ext cx="904690" cy="904700"/>
      </dsp:txXfrm>
    </dsp:sp>
    <dsp:sp modelId="{134638B3-8848-4946-869A-54C94CC5D016}">
      <dsp:nvSpPr>
        <dsp:cNvPr id="0" name=""/>
        <dsp:cNvSpPr/>
      </dsp:nvSpPr>
      <dsp:spPr>
        <a:xfrm rot="19904422">
          <a:off x="2257522" y="1283402"/>
          <a:ext cx="1172748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264607" y="1390811"/>
        <a:ext cx="1053854" cy="237788"/>
      </dsp:txXfrm>
    </dsp:sp>
    <dsp:sp modelId="{AD6AF679-CCC7-4879-A506-E583F949F970}">
      <dsp:nvSpPr>
        <dsp:cNvPr id="0" name=""/>
        <dsp:cNvSpPr/>
      </dsp:nvSpPr>
      <dsp:spPr>
        <a:xfrm>
          <a:off x="3771431" y="0"/>
          <a:ext cx="1278637" cy="12786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Социальная сфера</a:t>
          </a:r>
          <a:endParaRPr lang="ru-RU" sz="1100" kern="1200" dirty="0"/>
        </a:p>
      </dsp:txBody>
      <dsp:txXfrm>
        <a:off x="3958683" y="187252"/>
        <a:ext cx="904133" cy="904133"/>
      </dsp:txXfrm>
    </dsp:sp>
    <dsp:sp modelId="{1EB2FF05-AD3E-41C3-8AF3-3847A758527C}">
      <dsp:nvSpPr>
        <dsp:cNvPr id="0" name=""/>
        <dsp:cNvSpPr/>
      </dsp:nvSpPr>
      <dsp:spPr>
        <a:xfrm rot="1388616">
          <a:off x="2295720" y="2842480"/>
          <a:ext cx="1154802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300504" y="2898378"/>
        <a:ext cx="1035908" cy="237788"/>
      </dsp:txXfrm>
    </dsp:sp>
    <dsp:sp modelId="{583BABE6-1BE2-4AAA-BCCB-2738709C2701}">
      <dsp:nvSpPr>
        <dsp:cNvPr id="0" name=""/>
        <dsp:cNvSpPr/>
      </dsp:nvSpPr>
      <dsp:spPr>
        <a:xfrm>
          <a:off x="3852900" y="3089220"/>
          <a:ext cx="1293163" cy="12931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Культура </a:t>
          </a:r>
          <a:endParaRPr lang="ru-RU" sz="1100" kern="1200" dirty="0"/>
        </a:p>
      </dsp:txBody>
      <dsp:txXfrm>
        <a:off x="4042279" y="3278599"/>
        <a:ext cx="914405" cy="914405"/>
      </dsp:txXfrm>
    </dsp:sp>
    <dsp:sp modelId="{4C9A2F83-02ED-450F-B37D-5CABAA310270}">
      <dsp:nvSpPr>
        <dsp:cNvPr id="0" name=""/>
        <dsp:cNvSpPr/>
      </dsp:nvSpPr>
      <dsp:spPr>
        <a:xfrm rot="21526693">
          <a:off x="2359720" y="2039553"/>
          <a:ext cx="1166992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359734" y="2120084"/>
        <a:ext cx="1048098" cy="237788"/>
      </dsp:txXfrm>
    </dsp:sp>
    <dsp:sp modelId="{AD705141-AFBC-4788-8B3F-D35CD8FE1110}">
      <dsp:nvSpPr>
        <dsp:cNvPr id="0" name=""/>
        <dsp:cNvSpPr/>
      </dsp:nvSpPr>
      <dsp:spPr>
        <a:xfrm>
          <a:off x="4104453" y="1467547"/>
          <a:ext cx="1352552" cy="13928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Дороги и ЖКХ</a:t>
          </a:r>
          <a:endParaRPr lang="ru-RU" sz="1100" kern="1200" dirty="0"/>
        </a:p>
      </dsp:txBody>
      <dsp:txXfrm>
        <a:off x="4302530" y="1671528"/>
        <a:ext cx="956398" cy="984906"/>
      </dsp:txXfrm>
    </dsp:sp>
    <dsp:sp modelId="{A06F7084-369B-41DA-8267-4DD87DE16E89}">
      <dsp:nvSpPr>
        <dsp:cNvPr id="0" name=""/>
        <dsp:cNvSpPr/>
      </dsp:nvSpPr>
      <dsp:spPr>
        <a:xfrm rot="2943487">
          <a:off x="1903825" y="3082480"/>
          <a:ext cx="258674" cy="396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917200" y="3132434"/>
        <a:ext cx="181072" cy="237788"/>
      </dsp:txXfrm>
    </dsp:sp>
    <dsp:sp modelId="{1D400125-6F90-4CBF-AE64-1F83D8784788}">
      <dsp:nvSpPr>
        <dsp:cNvPr id="0" name=""/>
        <dsp:cNvSpPr/>
      </dsp:nvSpPr>
      <dsp:spPr>
        <a:xfrm>
          <a:off x="1971363" y="3281515"/>
          <a:ext cx="1289623" cy="12931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Спорт и молодежная политика</a:t>
          </a:r>
          <a:endParaRPr lang="ru-RU" sz="1100" kern="1200" dirty="0"/>
        </a:p>
      </dsp:txBody>
      <dsp:txXfrm>
        <a:off x="2160224" y="3470892"/>
        <a:ext cx="911901" cy="9143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F10DB-5938-4BD9-B177-922018A8D384}">
      <dsp:nvSpPr>
        <dsp:cNvPr id="0" name=""/>
        <dsp:cNvSpPr/>
      </dsp:nvSpPr>
      <dsp:spPr>
        <a:xfrm>
          <a:off x="0" y="1887111"/>
          <a:ext cx="1147124" cy="701975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Бюджет</a:t>
          </a:r>
          <a:endParaRPr lang="ru-RU" sz="1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7992" y="1989913"/>
        <a:ext cx="811140" cy="496371"/>
      </dsp:txXfrm>
    </dsp:sp>
    <dsp:sp modelId="{8136B89D-2E8A-44C8-B607-9AA682FECF56}">
      <dsp:nvSpPr>
        <dsp:cNvPr id="0" name=""/>
        <dsp:cNvSpPr/>
      </dsp:nvSpPr>
      <dsp:spPr>
        <a:xfrm rot="18416600">
          <a:off x="922248" y="1281394"/>
          <a:ext cx="618628" cy="290863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39655" y="1374437"/>
        <a:ext cx="531369" cy="174517"/>
      </dsp:txXfrm>
    </dsp:sp>
    <dsp:sp modelId="{EA152C45-220D-483D-920C-0D946E4A6EE6}">
      <dsp:nvSpPr>
        <dsp:cNvPr id="0" name=""/>
        <dsp:cNvSpPr/>
      </dsp:nvSpPr>
      <dsp:spPr>
        <a:xfrm>
          <a:off x="1296145" y="0"/>
          <a:ext cx="1096427" cy="109643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Образование</a:t>
          </a:r>
          <a:endParaRPr lang="ru-RU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56713" y="160570"/>
        <a:ext cx="775291" cy="775299"/>
      </dsp:txXfrm>
    </dsp:sp>
    <dsp:sp modelId="{134638B3-8848-4946-869A-54C94CC5D016}">
      <dsp:nvSpPr>
        <dsp:cNvPr id="0" name=""/>
        <dsp:cNvSpPr/>
      </dsp:nvSpPr>
      <dsp:spPr>
        <a:xfrm rot="19790056">
          <a:off x="1285398" y="1469318"/>
          <a:ext cx="895628" cy="290863"/>
        </a:xfrm>
        <a:prstGeom prst="rightArrow">
          <a:avLst>
            <a:gd name="adj1" fmla="val 60000"/>
            <a:gd name="adj2" fmla="val 50000"/>
          </a:avLst>
        </a:prstGeom>
        <a:solidFill>
          <a:srgbClr val="00B050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91307" y="1549415"/>
        <a:ext cx="808369" cy="174517"/>
      </dsp:txXfrm>
    </dsp:sp>
    <dsp:sp modelId="{AD6AF679-CCC7-4879-A506-E583F949F970}">
      <dsp:nvSpPr>
        <dsp:cNvPr id="0" name=""/>
        <dsp:cNvSpPr/>
      </dsp:nvSpPr>
      <dsp:spPr>
        <a:xfrm>
          <a:off x="2376259" y="324036"/>
          <a:ext cx="1095752" cy="1095752"/>
        </a:xfrm>
        <a:prstGeom prst="ellipse">
          <a:avLst/>
        </a:prstGeom>
        <a:solidFill>
          <a:srgbClr val="00B050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Социальная сфера</a:t>
          </a:r>
          <a:endParaRPr lang="ru-RU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36728" y="484505"/>
        <a:ext cx="774814" cy="774814"/>
      </dsp:txXfrm>
    </dsp:sp>
    <dsp:sp modelId="{1EB2FF05-AD3E-41C3-8AF3-3847A758527C}">
      <dsp:nvSpPr>
        <dsp:cNvPr id="0" name=""/>
        <dsp:cNvSpPr/>
      </dsp:nvSpPr>
      <dsp:spPr>
        <a:xfrm rot="1448185">
          <a:off x="1320538" y="2617398"/>
          <a:ext cx="848156" cy="290863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24352" y="2657730"/>
        <a:ext cx="760897" cy="174517"/>
      </dsp:txXfrm>
    </dsp:sp>
    <dsp:sp modelId="{583BABE6-1BE2-4AAA-BCCB-2738709C2701}">
      <dsp:nvSpPr>
        <dsp:cNvPr id="0" name=""/>
        <dsp:cNvSpPr/>
      </dsp:nvSpPr>
      <dsp:spPr>
        <a:xfrm>
          <a:off x="2448274" y="2772312"/>
          <a:ext cx="1108201" cy="1108201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Культура </a:t>
          </a:r>
          <a:endParaRPr lang="ru-RU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610566" y="2934604"/>
        <a:ext cx="783617" cy="783617"/>
      </dsp:txXfrm>
    </dsp:sp>
    <dsp:sp modelId="{4C9A2F83-02ED-450F-B37D-5CABAA310270}">
      <dsp:nvSpPr>
        <dsp:cNvPr id="0" name=""/>
        <dsp:cNvSpPr/>
      </dsp:nvSpPr>
      <dsp:spPr>
        <a:xfrm rot="21482326">
          <a:off x="1442655" y="1998713"/>
          <a:ext cx="769699" cy="290863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42681" y="2058379"/>
        <a:ext cx="682440" cy="174517"/>
      </dsp:txXfrm>
    </dsp:sp>
    <dsp:sp modelId="{AD705141-AFBC-4788-8B3F-D35CD8FE1110}">
      <dsp:nvSpPr>
        <dsp:cNvPr id="0" name=""/>
        <dsp:cNvSpPr/>
      </dsp:nvSpPr>
      <dsp:spPr>
        <a:xfrm>
          <a:off x="2592295" y="1476160"/>
          <a:ext cx="1159096" cy="1193645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Дороги и ЖКХ</a:t>
          </a:r>
          <a:endParaRPr lang="ru-RU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62041" y="1650965"/>
        <a:ext cx="819604" cy="844035"/>
      </dsp:txXfrm>
    </dsp:sp>
    <dsp:sp modelId="{A06F7084-369B-41DA-8267-4DD87DE16E89}">
      <dsp:nvSpPr>
        <dsp:cNvPr id="0" name=""/>
        <dsp:cNvSpPr/>
      </dsp:nvSpPr>
      <dsp:spPr>
        <a:xfrm rot="2907363">
          <a:off x="918024" y="2810245"/>
          <a:ext cx="564802" cy="290863"/>
        </a:xfrm>
        <a:prstGeom prst="rightArrow">
          <a:avLst>
            <a:gd name="adj1" fmla="val 60000"/>
            <a:gd name="adj2" fmla="val 50000"/>
          </a:avLst>
        </a:prstGeom>
        <a:solidFill>
          <a:srgbClr val="FF0000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32719" y="2835764"/>
        <a:ext cx="477543" cy="174517"/>
      </dsp:txXfrm>
    </dsp:sp>
    <dsp:sp modelId="{1D400125-6F90-4CBF-AE64-1F83D8784788}">
      <dsp:nvSpPr>
        <dsp:cNvPr id="0" name=""/>
        <dsp:cNvSpPr/>
      </dsp:nvSpPr>
      <dsp:spPr>
        <a:xfrm>
          <a:off x="1368153" y="3204356"/>
          <a:ext cx="1105167" cy="1108189"/>
        </a:xfrm>
        <a:prstGeom prst="ellipse">
          <a:avLst/>
        </a:prstGeom>
        <a:solidFill>
          <a:srgbClr val="FF0000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Спорт и молодежная политика</a:t>
          </a:r>
          <a:endParaRPr lang="ru-RU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30001" y="3366647"/>
        <a:ext cx="781471" cy="7836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1C7CE-2E55-40A9-BCBD-1CB910494DDF}">
      <dsp:nvSpPr>
        <dsp:cNvPr id="0" name=""/>
        <dsp:cNvSpPr/>
      </dsp:nvSpPr>
      <dsp:spPr>
        <a:xfrm>
          <a:off x="1187162" y="809835"/>
          <a:ext cx="840987" cy="6845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310322" y="910090"/>
        <a:ext cx="594667" cy="484074"/>
      </dsp:txXfrm>
    </dsp:sp>
    <dsp:sp modelId="{DD0E1DD0-A5C7-4639-8370-A163986161E8}">
      <dsp:nvSpPr>
        <dsp:cNvPr id="0" name=""/>
        <dsp:cNvSpPr/>
      </dsp:nvSpPr>
      <dsp:spPr>
        <a:xfrm rot="16200000">
          <a:off x="1553822" y="608390"/>
          <a:ext cx="107665" cy="2058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569972" y="665708"/>
        <a:ext cx="75366" cy="123504"/>
      </dsp:txXfrm>
    </dsp:sp>
    <dsp:sp modelId="{4F9F66B6-6EF3-4BBF-83A7-01FE775765EE}">
      <dsp:nvSpPr>
        <dsp:cNvPr id="0" name=""/>
        <dsp:cNvSpPr/>
      </dsp:nvSpPr>
      <dsp:spPr>
        <a:xfrm>
          <a:off x="962858" y="1277"/>
          <a:ext cx="1289593" cy="6054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0" algn="l"/>
              <a:tab pos="93663" algn="l"/>
            </a:tabLst>
          </a:pPr>
          <a:r>
            <a:rPr lang="ru-RU" sz="1000" kern="1200" dirty="0" smtClean="0"/>
            <a:t>Образование</a:t>
          </a:r>
          <a:endParaRPr lang="ru-RU" sz="1000" kern="1200" dirty="0"/>
        </a:p>
      </dsp:txBody>
      <dsp:txXfrm>
        <a:off x="1151715" y="89938"/>
        <a:ext cx="911879" cy="428092"/>
      </dsp:txXfrm>
    </dsp:sp>
    <dsp:sp modelId="{5AB538FF-A658-4BF5-887B-1E9B5B67CDC5}">
      <dsp:nvSpPr>
        <dsp:cNvPr id="0" name=""/>
        <dsp:cNvSpPr/>
      </dsp:nvSpPr>
      <dsp:spPr>
        <a:xfrm rot="75384">
          <a:off x="2057034" y="1059830"/>
          <a:ext cx="69990" cy="2058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057037" y="1100768"/>
        <a:ext cx="48993" cy="123504"/>
      </dsp:txXfrm>
    </dsp:sp>
    <dsp:sp modelId="{B2DD9016-73A9-4C4B-9496-173DE0487AE7}">
      <dsp:nvSpPr>
        <dsp:cNvPr id="0" name=""/>
        <dsp:cNvSpPr/>
      </dsp:nvSpPr>
      <dsp:spPr>
        <a:xfrm>
          <a:off x="2159726" y="872132"/>
          <a:ext cx="967016" cy="6054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Культура </a:t>
          </a:r>
          <a:endParaRPr lang="ru-RU" sz="1000" kern="1200" dirty="0"/>
        </a:p>
      </dsp:txBody>
      <dsp:txXfrm>
        <a:off x="2301342" y="960793"/>
        <a:ext cx="683784" cy="428092"/>
      </dsp:txXfrm>
    </dsp:sp>
    <dsp:sp modelId="{F7FD2506-E767-4736-B63C-A1B55B2CF1CF}">
      <dsp:nvSpPr>
        <dsp:cNvPr id="0" name=""/>
        <dsp:cNvSpPr/>
      </dsp:nvSpPr>
      <dsp:spPr>
        <a:xfrm rot="5400000">
          <a:off x="1553822" y="1490024"/>
          <a:ext cx="107665" cy="2058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569972" y="1515043"/>
        <a:ext cx="75366" cy="123504"/>
      </dsp:txXfrm>
    </dsp:sp>
    <dsp:sp modelId="{DC0C0489-D5F6-4860-8ADE-8E8AE708F23F}">
      <dsp:nvSpPr>
        <dsp:cNvPr id="0" name=""/>
        <dsp:cNvSpPr/>
      </dsp:nvSpPr>
      <dsp:spPr>
        <a:xfrm>
          <a:off x="1034866" y="1697563"/>
          <a:ext cx="1145577" cy="6054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Социальная политика</a:t>
          </a:r>
          <a:endParaRPr lang="ru-RU" sz="1000" kern="1200" dirty="0"/>
        </a:p>
      </dsp:txBody>
      <dsp:txXfrm>
        <a:off x="1202632" y="1786224"/>
        <a:ext cx="810045" cy="428092"/>
      </dsp:txXfrm>
    </dsp:sp>
    <dsp:sp modelId="{A9BD8B71-C645-42C0-A65A-3DAD2131FD36}">
      <dsp:nvSpPr>
        <dsp:cNvPr id="0" name=""/>
        <dsp:cNvSpPr/>
      </dsp:nvSpPr>
      <dsp:spPr>
        <a:xfrm rot="10931247">
          <a:off x="1096451" y="1030912"/>
          <a:ext cx="64459" cy="2058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1115782" y="1072449"/>
        <a:ext cx="45121" cy="123504"/>
      </dsp:txXfrm>
    </dsp:sp>
    <dsp:sp modelId="{0A658A0A-A9C1-4A22-974A-9EF823C0A2E3}">
      <dsp:nvSpPr>
        <dsp:cNvPr id="0" name=""/>
        <dsp:cNvSpPr/>
      </dsp:nvSpPr>
      <dsp:spPr>
        <a:xfrm>
          <a:off x="77110" y="809865"/>
          <a:ext cx="989943" cy="60541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Физическая культура и спорт</a:t>
          </a:r>
          <a:endParaRPr lang="ru-RU" sz="900" kern="1200" dirty="0"/>
        </a:p>
      </dsp:txBody>
      <dsp:txXfrm>
        <a:off x="222084" y="898526"/>
        <a:ext cx="699995" cy="428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0.17832</cdr:x>
      <cdr:y>0.86666</cdr:y>
    </cdr:from>
    <cdr:to>
      <cdr:x>0.25937</cdr:x>
      <cdr:y>0.86667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1584176" y="4680466"/>
          <a:ext cx="720080" cy="5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69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0.25126</cdr:x>
      <cdr:y>0.84</cdr:y>
    </cdr:from>
    <cdr:to>
      <cdr:x>0.43768</cdr:x>
      <cdr:y>0.89333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32248" y="4536504"/>
          <a:ext cx="165618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rgbClr val="003696"/>
              </a:solidFill>
            </a:rPr>
            <a:t>г.о. Электросталь</a:t>
          </a:r>
          <a:endParaRPr lang="ru-RU" sz="1100" b="1" dirty="0">
            <a:solidFill>
              <a:srgbClr val="003696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0.03919</cdr:x>
      <cdr:y>0</cdr:y>
    </cdr:from>
    <cdr:to>
      <cdr:x>0.03919</cdr:x>
      <cdr:y>0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324544" y="-126876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0.58662</cdr:x>
      <cdr:y>0</cdr:y>
    </cdr:from>
    <cdr:to>
      <cdr:x>1</cdr:x>
      <cdr:y>0.07794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64088" y="0"/>
          <a:ext cx="3779912" cy="446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*Информация по муниципалитетам приведена с сайта</a:t>
          </a:r>
          <a:r>
            <a:rPr lang="en-US" sz="900" dirty="0" smtClean="0">
              <a:latin typeface="Times New Roman" pitchFamily="18" charset="0"/>
              <a:cs typeface="Times New Roman" pitchFamily="18" charset="0"/>
            </a:rPr>
            <a:t> budget.mosreg.ru</a:t>
          </a:r>
        </a:p>
        <a:p xmlns:a="http://schemas.openxmlformats.org/drawingml/2006/main">
          <a:r>
            <a:rPr lang="en-US" sz="900" dirty="0" smtClean="0">
              <a:latin typeface="Times New Roman" pitchFamily="18" charset="0"/>
              <a:cs typeface="Times New Roman" pitchFamily="18" charset="0"/>
            </a:rPr>
            <a:t>** 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Информация по Российской Федерации приведена на 01.01.2018 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16.04.2019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5" y="9430093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25017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rPr lang="ru-RU"/>
              <a:pPr/>
              <a:t>16.04.2019</a:t>
            </a:fld>
            <a:endParaRPr lang="ru-RU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15985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41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087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83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D92E-1792-439E-8C08-674BCA94C6D4}" type="datetime1">
              <a:rPr lang="ru-RU" smtClean="0"/>
              <a:pPr/>
              <a:t>16.04.2019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7BD216-088A-46B3-911B-F544789244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D4CD1D9-B8FD-4765-B0D8-3F5FBF4AF6A6}" type="datetime1">
              <a:rPr kumimoji="0" lang="ru-RU" smtClean="0">
                <a:solidFill>
                  <a:schemeClr val="bg1"/>
                </a:solidFill>
              </a:rPr>
              <a:pPr algn="r"/>
              <a:t>16.04.2019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A049E8-6EA7-414F-BFCD-AB2451FC223C}" type="datetime1">
              <a:rPr kumimoji="0" lang="ru-RU" smtClean="0">
                <a:solidFill>
                  <a:schemeClr val="bg1"/>
                </a:solidFill>
              </a:rPr>
              <a:pPr algn="r"/>
              <a:t>16.04.2019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45A-3C6C-489D-86EF-8FFAEFDEE45A}" type="datetime1">
              <a:rPr lang="ru-RU" smtClean="0"/>
              <a:pPr/>
              <a:t>16.04.2019</a:t>
            </a:fld>
            <a:endParaRPr kumimoji="0"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E4C8EF5-06C8-4D17-81C4-89689F150ECD}" type="datetime1">
              <a:rPr kumimoji="0" lang="ru-RU" smtClean="0">
                <a:solidFill>
                  <a:schemeClr val="bg1"/>
                </a:solidFill>
              </a:rPr>
              <a:pPr algn="r"/>
              <a:t>16.04.2019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0C991C1-AD0A-40C2-80C7-B87D4E0BA78B}" type="datetime1">
              <a:rPr kumimoji="0" lang="ru-RU" smtClean="0">
                <a:solidFill>
                  <a:schemeClr val="bg1"/>
                </a:solidFill>
              </a:rPr>
              <a:pPr algn="r"/>
              <a:t>16.04.2019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ABB6FF9-5A2E-4FF4-AE7C-074EBCEBF85E}" type="datetime1">
              <a:rPr kumimoji="0" lang="ru-RU" smtClean="0">
                <a:solidFill>
                  <a:schemeClr val="bg1"/>
                </a:solidFill>
              </a:rPr>
              <a:pPr algn="r"/>
              <a:t>16.04.2019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5557C71-3356-480F-8906-57D7E15CBCF2}" type="datetime1">
              <a:rPr kumimoji="0" lang="ru-RU" smtClean="0">
                <a:solidFill>
                  <a:schemeClr val="bg1"/>
                </a:solidFill>
              </a:rPr>
              <a:pPr algn="r"/>
              <a:t>16.04.2019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626C26B-A65B-4429-ABFC-8C948D586B5F}" type="datetime1">
              <a:rPr kumimoji="0" lang="ru-RU" smtClean="0">
                <a:solidFill>
                  <a:schemeClr val="bg1"/>
                </a:solidFill>
              </a:rPr>
              <a:pPr algn="r"/>
              <a:t>16.04.2019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D2B372B-7035-43D6-82C3-662B66F408AC}" type="datetime1">
              <a:rPr kumimoji="0" lang="ru-RU" smtClean="0">
                <a:solidFill>
                  <a:schemeClr val="bg1"/>
                </a:solidFill>
              </a:rPr>
              <a:pPr algn="r"/>
              <a:t>16.04.2019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804DA43-B5E6-40DB-A46B-10CEF4748D84}" type="datetime1">
              <a:rPr kumimoji="0" lang="ru-RU" smtClean="0">
                <a:solidFill>
                  <a:schemeClr val="bg1"/>
                </a:solidFill>
              </a:rPr>
              <a:pPr algn="r"/>
              <a:t>16.04.2019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fld id="{9AB83008-E462-4372-8925-8A3BBC928A9F}" type="datetime1">
              <a:rPr kumimoji="0" lang="ru-RU" smtClean="0">
                <a:solidFill>
                  <a:schemeClr val="bg1"/>
                </a:solidFill>
              </a:rPr>
              <a:pPr algn="r"/>
              <a:t>16.04.2019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 dirty="0">
              <a:solidFill>
                <a:schemeClr val="bg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5.xml"/><Relationship Id="rId18" Type="http://schemas.openxmlformats.org/officeDocument/2006/relationships/slide" Target="slide52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3.xml"/><Relationship Id="rId17" Type="http://schemas.openxmlformats.org/officeDocument/2006/relationships/slide" Target="slide49.xml"/><Relationship Id="rId2" Type="http://schemas.openxmlformats.org/officeDocument/2006/relationships/notesSlide" Target="../notesSlides/notesSlide2.xml"/><Relationship Id="rId16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25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3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ectrostal.r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ерб-Электростал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04664"/>
            <a:ext cx="1101675" cy="12434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132856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</a:t>
            </a:r>
            <a:endParaRPr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граждан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Городского округа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Электросталь</a:t>
            </a:r>
          </a:p>
          <a:p>
            <a:pPr algn="ctr"/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итогам 2018 года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\\presscloud\Public\ПРЕСС-СЛУЖБА\Герб_Электростали\Герб Мособласти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260648"/>
            <a:ext cx="1080120" cy="1443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0620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формировании бюджета городского округа Электросталь на 2018 год учтены: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84576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Положения послания Президента Российской Федерации Федеральному Собранию Российской Федерации, определяющие бюджетную политику;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Указы Президента Российской Федерации;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направления бюджетной и налоговой политики;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Изменения федерального, регионального и местного законодательства;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Прогноз социально-экономического развития городского округа Электросталь Московской области;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программы городского округа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10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lumMod val="90000"/>
              </a:schemeClr>
            </a:gs>
            <a:gs pos="21000">
              <a:schemeClr val="bg2">
                <a:lumMod val="90000"/>
              </a:schemeClr>
            </a:gs>
            <a:gs pos="37000">
              <a:schemeClr val="bg2">
                <a:lumMod val="90000"/>
              </a:schemeClr>
            </a:gs>
            <a:gs pos="56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Александр\Downloads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3940786"/>
            <a:ext cx="3563887" cy="2917213"/>
          </a:xfrm>
          <a:prstGeom prst="rect">
            <a:avLst/>
          </a:prstGeom>
          <a:noFill/>
        </p:spPr>
      </p:pic>
      <p:pic>
        <p:nvPicPr>
          <p:cNvPr id="1028" name="Picture 4" descr="C:\Users\Александр\Downloads\137538972256_red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3176"/>
            <a:ext cx="3705484" cy="1844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53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задачи и приоритеты бюджетной политики городского округа Электросталь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Устойчивое экономическое развитие городского округа Электросталь;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Формирование «программного» бюджета городского округа, исходя из четкой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приоритизации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и необходимости безусловного исполнения действующих расходных обязательств, в том числе с учётом их оптимизации и повышения эффективности их исполнения;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Создание условий для оказания качественных муниципальных услуг на основе муниципального задания;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Повышение  эффективности распределения бюджетных средств, ответственного подхода  к принятию новых расходных обязательств с учётом их социально-экономической значимости.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11</a:t>
            </a:fld>
            <a:endParaRPr kumimoji="0"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1122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ПОКАЗАТЕЛИ СОЦИАЛЬНО-ЭКОНОМИЧЕСКОГО РАЗВИТИЯ  ГОРОДСКОГО ОКРУГА ЭЛЕКТРОСТАЛЬ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rusbalkan.com/wp-content/uploads/2015/10/67-733x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1124744"/>
            <a:ext cx="2853289" cy="168744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268760"/>
            <a:ext cx="59413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dirty="0" smtClean="0"/>
              <a:t>С </a:t>
            </a:r>
            <a:r>
              <a:rPr dirty="0" err="1" smtClean="0"/>
              <a:t>учетом</a:t>
            </a:r>
            <a:r>
              <a:rPr dirty="0" smtClean="0"/>
              <a:t> </a:t>
            </a:r>
            <a:r>
              <a:rPr dirty="0" err="1" smtClean="0"/>
              <a:t>параметров</a:t>
            </a:r>
            <a:r>
              <a:rPr dirty="0" smtClean="0"/>
              <a:t> </a:t>
            </a:r>
            <a:r>
              <a:rPr dirty="0" err="1" smtClean="0"/>
              <a:t>прогноза</a:t>
            </a:r>
            <a:r>
              <a:rPr dirty="0" smtClean="0"/>
              <a:t> </a:t>
            </a:r>
            <a:r>
              <a:rPr dirty="0" err="1" smtClean="0"/>
              <a:t>социально-экономического</a:t>
            </a:r>
            <a:r>
              <a:rPr dirty="0" smtClean="0"/>
              <a:t> </a:t>
            </a:r>
            <a:r>
              <a:rPr dirty="0" err="1" smtClean="0"/>
              <a:t>развития</a:t>
            </a:r>
            <a:r>
              <a:rPr dirty="0" smtClean="0"/>
              <a:t> </a:t>
            </a:r>
            <a:r>
              <a:rPr dirty="0" err="1" smtClean="0"/>
              <a:t>городского</a:t>
            </a:r>
            <a:r>
              <a:rPr dirty="0" smtClean="0"/>
              <a:t> </a:t>
            </a:r>
            <a:r>
              <a:rPr dirty="0" err="1" smtClean="0"/>
              <a:t>округа</a:t>
            </a:r>
            <a:r>
              <a:rPr dirty="0" smtClean="0"/>
              <a:t> </a:t>
            </a:r>
            <a:r>
              <a:rPr dirty="0" err="1" smtClean="0"/>
              <a:t>Электросталь</a:t>
            </a:r>
            <a:r>
              <a:rPr dirty="0" smtClean="0"/>
              <a:t> </a:t>
            </a:r>
            <a:r>
              <a:rPr dirty="0" err="1" smtClean="0"/>
              <a:t>на</a:t>
            </a:r>
            <a:r>
              <a:rPr dirty="0" smtClean="0"/>
              <a:t> 2019-2021 </a:t>
            </a:r>
            <a:r>
              <a:rPr dirty="0" err="1" smtClean="0"/>
              <a:t>годы</a:t>
            </a:r>
            <a:r>
              <a:rPr dirty="0" smtClean="0"/>
              <a:t> </a:t>
            </a:r>
            <a:r>
              <a:rPr dirty="0" err="1" smtClean="0"/>
              <a:t>определены</a:t>
            </a:r>
            <a:r>
              <a:rPr dirty="0" smtClean="0"/>
              <a:t> </a:t>
            </a:r>
            <a:r>
              <a:rPr dirty="0" err="1" smtClean="0"/>
              <a:t>основные</a:t>
            </a:r>
            <a:r>
              <a:rPr dirty="0" smtClean="0"/>
              <a:t> </a:t>
            </a:r>
            <a:r>
              <a:rPr dirty="0" err="1" smtClean="0"/>
              <a:t>параметры</a:t>
            </a:r>
            <a:r>
              <a:rPr dirty="0" smtClean="0"/>
              <a:t> </a:t>
            </a:r>
            <a:r>
              <a:rPr dirty="0" err="1" smtClean="0"/>
              <a:t>проекта</a:t>
            </a:r>
            <a:r>
              <a:rPr dirty="0" smtClean="0"/>
              <a:t> </a:t>
            </a:r>
            <a:r>
              <a:rPr dirty="0" err="1" smtClean="0"/>
              <a:t>бюджета</a:t>
            </a:r>
            <a:r>
              <a:rPr dirty="0" smtClean="0"/>
              <a:t> </a:t>
            </a:r>
            <a:r>
              <a:rPr dirty="0" err="1" smtClean="0"/>
              <a:t>городского</a:t>
            </a:r>
            <a:r>
              <a:rPr dirty="0" smtClean="0"/>
              <a:t> </a:t>
            </a:r>
            <a:r>
              <a:rPr dirty="0" err="1" smtClean="0"/>
              <a:t>округа</a:t>
            </a:r>
            <a:r>
              <a:rPr dirty="0" smtClean="0"/>
              <a:t> </a:t>
            </a:r>
            <a:r>
              <a:rPr dirty="0" err="1" smtClean="0"/>
              <a:t>Электросталь</a:t>
            </a:r>
            <a:r>
              <a:rPr dirty="0" smtClean="0"/>
              <a:t> </a:t>
            </a:r>
            <a:r>
              <a:rPr dirty="0" err="1" smtClean="0"/>
              <a:t>на</a:t>
            </a:r>
            <a:r>
              <a:rPr dirty="0" smtClean="0"/>
              <a:t> </a:t>
            </a:r>
            <a:r>
              <a:rPr dirty="0" err="1" smtClean="0"/>
              <a:t>трехлетний</a:t>
            </a:r>
            <a:r>
              <a:rPr dirty="0" smtClean="0"/>
              <a:t> </a:t>
            </a:r>
            <a:r>
              <a:rPr dirty="0" err="1" smtClean="0"/>
              <a:t>период</a:t>
            </a:r>
            <a:r>
              <a:rPr dirty="0" smtClean="0"/>
              <a:t>.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12</a:t>
            </a:fld>
            <a:endParaRPr kumimoji="0"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2852936"/>
          <a:ext cx="9144002" cy="3752108"/>
        </p:xfrm>
        <a:graphic>
          <a:graphicData uri="http://schemas.openxmlformats.org/drawingml/2006/table">
            <a:tbl>
              <a:tblPr/>
              <a:tblGrid>
                <a:gridCol w="4574879"/>
                <a:gridCol w="815627"/>
                <a:gridCol w="750584"/>
                <a:gridCol w="750584"/>
                <a:gridCol w="750584"/>
                <a:gridCol w="750584"/>
                <a:gridCol w="751160"/>
              </a:tblGrid>
              <a:tr h="300945">
                <a:tc>
                  <a:txBody>
                    <a:bodyPr/>
                    <a:lstStyle/>
                    <a:p>
                      <a:pPr marL="11049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Единицы</a:t>
                      </a:r>
                    </a:p>
                    <a:p>
                      <a:pPr marL="1016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измерения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Отчет </a:t>
                      </a:r>
                    </a:p>
                    <a:p>
                      <a:pPr marL="2095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за 2017 год</a:t>
                      </a:r>
                    </a:p>
                  </a:txBody>
                  <a:tcPr marL="3838" marR="3838" marT="38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Отчет </a:t>
                      </a:r>
                    </a:p>
                    <a:p>
                      <a:pPr marL="2095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за 2018 год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Прогноз </a:t>
                      </a:r>
                    </a:p>
                    <a:p>
                      <a:pPr marL="7429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на 2019 год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Прогноз </a:t>
                      </a:r>
                    </a:p>
                    <a:p>
                      <a:pPr marL="7556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на 2020 год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Прогноз </a:t>
                      </a:r>
                    </a:p>
                    <a:p>
                      <a:pPr marL="7620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на 2021 год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Численность постоянного населения (на конец года)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158 226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165 327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165 651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165 395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165 196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Численность официально зарегистрированных безработных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683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563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590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540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490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Среднемесячная номинальная начисленная заработная плата работников крупных и средних организаций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рубль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44 784,6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46 276,6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50 278,7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51 838,5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54 131,6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Фонд заработной платы работников крупных и средних организаций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млн.руб.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16 329,9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17 072,7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18 187,8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18 733,4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19 464,0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Среднесписочная численность работников  крупных и средних организаций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человек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30 386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30 744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30 145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30 115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29 964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Оборот розничной торговли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млн.руб.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27 118,2*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33 396,3*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34 972,9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36 450,3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38 325,3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Объем платных услуг населению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млн.руб.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9 003,3*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9 736*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9 940,2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10 138,4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10 528,0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7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Инвестиции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млн. руб.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4 459,5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4 325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3 200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3 300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3 400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Прибыль по крупным и средним организациям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млн.руб.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7 550,7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4 044,8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5 470,1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5 481,4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5 746,3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7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 по крупным и средним организациям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млн. руб.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46 607,5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48 485, 9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49 288,7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50 274,5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51 782,7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Количество малых предприятий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1 904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1 911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1 969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1 985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2 002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Ввод в эксплуатацию жилых домов, построенных за счет всех источников финансирования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тыс. кв. м 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27,65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7,395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19,09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6,7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Уровень обеспеченности населения жильем (на конец года)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кв. м на человека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21,79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20,8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21,3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21,43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21,47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Индекс потребительских цен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838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103,5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102,1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103,3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103,9</a:t>
                      </a:r>
                    </a:p>
                  </a:txBody>
                  <a:tcPr marL="96323" marR="3838" marT="38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43808" y="6688723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 smtClean="0"/>
              <a:t>* - объем получен расчетным путем исходя из имеющейся дислокации торговых объектов и объектов по предоставлению бытовых услуг</a:t>
            </a:r>
            <a:endParaRPr lang="ru-RU" sz="800" dirty="0" smtClean="0"/>
          </a:p>
          <a:p>
            <a:endParaRPr lang="ru-RU" sz="8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/>
              </a:rPr>
              <a:t>Доходы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расходы бюджета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96136" y="2249488"/>
          <a:ext cx="30963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548680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Доходы бюджета </a:t>
            </a:r>
            <a:endParaRPr lang="ru-RU" sz="1400" dirty="0" smtClean="0"/>
          </a:p>
          <a:p>
            <a:pPr algn="just"/>
            <a:r>
              <a:rPr lang="ru-RU" sz="1370" dirty="0" smtClean="0"/>
              <a:t>это денежные средства, поступающие в безвозмездном и безвозвратном порядке согласно законодательству Российской федерации в распоряжение органов государственной власти Российской Федерации, субъектов Российской Федерации и муниципальных образований.</a:t>
            </a:r>
          </a:p>
          <a:p>
            <a:pPr algn="just"/>
            <a:endParaRPr lang="ru-RU" sz="1400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2276872"/>
          <a:ext cx="41399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3563888" y="2177480"/>
          <a:ext cx="576064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548680"/>
            <a:ext cx="3312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Расходы бюджета </a:t>
            </a:r>
            <a:endParaRPr lang="ru-RU" sz="1400" dirty="0" smtClean="0"/>
          </a:p>
          <a:p>
            <a:pPr algn="just"/>
            <a:r>
              <a:rPr lang="ru-RU" sz="1400" dirty="0" smtClean="0"/>
              <a:t>это денежные средства, направленные на финансовое обеспечение задач и функций государственного и местного самоуправления.</a:t>
            </a:r>
          </a:p>
          <a:p>
            <a:pPr algn="just"/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D216-088A-46B3-911B-F54478924425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6632"/>
            <a:ext cx="914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Бюджет городского округа Электросталь за 2018 год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2123728" y="5157192"/>
            <a:ext cx="1728192" cy="360040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45859"/>
              </p:ext>
            </p:extLst>
          </p:nvPr>
        </p:nvGraphicFramePr>
        <p:xfrm>
          <a:off x="395536" y="5589240"/>
          <a:ext cx="4032448" cy="1002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676"/>
                <a:gridCol w="497920"/>
                <a:gridCol w="497920"/>
                <a:gridCol w="522466"/>
                <a:gridCol w="522466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Наименование </a:t>
                      </a:r>
                      <a:r>
                        <a:rPr lang="ru-RU" sz="700" baseline="0" dirty="0" smtClean="0"/>
                        <a:t>показателя</a:t>
                      </a:r>
                      <a:endParaRPr lang="ru-RU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201</a:t>
                      </a:r>
                      <a:r>
                        <a:rPr lang="en-US" sz="700" dirty="0" smtClean="0"/>
                        <a:t>8</a:t>
                      </a:r>
                      <a:r>
                        <a:rPr lang="ru-RU" sz="700" dirty="0" smtClean="0"/>
                        <a:t> г.</a:t>
                      </a:r>
                      <a:endParaRPr lang="ru-RU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20</a:t>
                      </a:r>
                      <a:r>
                        <a:rPr lang="en-US" sz="700" dirty="0" smtClean="0"/>
                        <a:t>19</a:t>
                      </a:r>
                      <a:r>
                        <a:rPr lang="ru-RU" sz="700" dirty="0" smtClean="0"/>
                        <a:t> г.</a:t>
                      </a:r>
                    </a:p>
                    <a:p>
                      <a:pPr algn="ctr"/>
                      <a:r>
                        <a:rPr lang="ru-RU" sz="700" dirty="0" smtClean="0"/>
                        <a:t>прогноз</a:t>
                      </a:r>
                      <a:endParaRPr lang="ru-RU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202</a:t>
                      </a:r>
                      <a:r>
                        <a:rPr lang="en-US" sz="700" dirty="0" smtClean="0"/>
                        <a:t>0</a:t>
                      </a:r>
                      <a:r>
                        <a:rPr lang="ru-RU" sz="700" dirty="0" smtClean="0"/>
                        <a:t> г.</a:t>
                      </a:r>
                    </a:p>
                    <a:p>
                      <a:pPr algn="ctr"/>
                      <a:r>
                        <a:rPr lang="ru-RU" sz="700" dirty="0" smtClean="0"/>
                        <a:t>прогноз</a:t>
                      </a:r>
                      <a:endParaRPr lang="ru-RU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ctr">
                        <a:buAutoNum type="arabicPlain" startAt="2021"/>
                      </a:pPr>
                      <a:r>
                        <a:rPr lang="ru-RU" sz="700" dirty="0" smtClean="0"/>
                        <a:t>г.</a:t>
                      </a:r>
                    </a:p>
                    <a:p>
                      <a:pPr marL="228600" indent="-228600" algn="ctr">
                        <a:buNone/>
                      </a:pPr>
                      <a:r>
                        <a:rPr lang="ru-RU" sz="700" dirty="0" smtClean="0"/>
                        <a:t>прогноз</a:t>
                      </a:r>
                      <a:endParaRPr lang="ru-RU" sz="700" dirty="0"/>
                    </a:p>
                  </a:txBody>
                  <a:tcPr anchor="ctr"/>
                </a:tc>
              </a:tr>
              <a:tr h="321437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Налоговые доходы на душу населения, тыс. рублей</a:t>
                      </a:r>
                      <a:endParaRPr lang="ru-RU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12,8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12,7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13,1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1437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Неналоговые доходы на душу населения, тыс. рублей</a:t>
                      </a:r>
                      <a:endParaRPr lang="ru-RU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2,6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2,4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2,4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128338"/>
              </p:ext>
            </p:extLst>
          </p:nvPr>
        </p:nvGraphicFramePr>
        <p:xfrm>
          <a:off x="5364088" y="5589241"/>
          <a:ext cx="3312368" cy="969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545"/>
                <a:gridCol w="469887"/>
                <a:gridCol w="469887"/>
                <a:gridCol w="493049"/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Наименование </a:t>
                      </a:r>
                      <a:r>
                        <a:rPr lang="ru-RU" sz="700" baseline="0" dirty="0" smtClean="0"/>
                        <a:t>показателя</a:t>
                      </a:r>
                      <a:endParaRPr lang="ru-RU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2019 г.</a:t>
                      </a:r>
                      <a:endParaRPr lang="ru-RU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2020 г.</a:t>
                      </a:r>
                      <a:endParaRPr lang="ru-RU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2021 г.</a:t>
                      </a:r>
                      <a:endParaRPr lang="ru-RU" sz="700" dirty="0"/>
                    </a:p>
                  </a:txBody>
                  <a:tcPr anchor="ctr"/>
                </a:tc>
              </a:tr>
              <a:tr h="298635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Верхний</a:t>
                      </a:r>
                      <a:r>
                        <a:rPr lang="ru-RU" sz="700" baseline="0" dirty="0" smtClean="0"/>
                        <a:t> предел муниципального долга</a:t>
                      </a:r>
                      <a:r>
                        <a:rPr lang="ru-RU" sz="700" dirty="0" smtClean="0"/>
                        <a:t>, млн. руб. на 01 января</a:t>
                      </a:r>
                      <a:endParaRPr lang="ru-RU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98635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/>
                        <a:t>Предельный объем муниципального долга,</a:t>
                      </a:r>
                      <a:r>
                        <a:rPr lang="ru-RU" sz="700" baseline="0" dirty="0" smtClean="0"/>
                        <a:t> млн. руб.</a:t>
                      </a:r>
                      <a:endParaRPr lang="ru-RU" sz="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756,6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840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840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14</a:t>
            </a:fld>
            <a:endParaRPr kumimoji="0" lang="ru-RU" dirty="0"/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187176715"/>
              </p:ext>
            </p:extLst>
          </p:nvPr>
        </p:nvGraphicFramePr>
        <p:xfrm>
          <a:off x="2699792" y="1124744"/>
          <a:ext cx="417646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Выноска 1 21"/>
          <p:cNvSpPr/>
          <p:nvPr/>
        </p:nvSpPr>
        <p:spPr>
          <a:xfrm>
            <a:off x="2339752" y="4221088"/>
            <a:ext cx="1728192" cy="322424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Выноска 1 22"/>
          <p:cNvSpPr/>
          <p:nvPr/>
        </p:nvSpPr>
        <p:spPr>
          <a:xfrm>
            <a:off x="2123728" y="5157192"/>
            <a:ext cx="1728192" cy="322424"/>
          </a:xfrm>
          <a:prstGeom prst="borderCallout1">
            <a:avLst>
              <a:gd name="adj1" fmla="val 43919"/>
              <a:gd name="adj2" fmla="val 106831"/>
              <a:gd name="adj3" fmla="val 199445"/>
              <a:gd name="adj4" fmla="val 143185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Выгнутая вниз стрелка 23"/>
          <p:cNvSpPr/>
          <p:nvPr/>
        </p:nvSpPr>
        <p:spPr>
          <a:xfrm rot="20543565">
            <a:off x="2390235" y="4621165"/>
            <a:ext cx="1512168" cy="644848"/>
          </a:xfrm>
          <a:prstGeom prst="curvedUp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" descr="C:\Users\Александр\Documents\документы\закупки\2017\обычные\гриф\626820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696" y="2276872"/>
            <a:ext cx="2232248" cy="199902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67544" y="1124744"/>
            <a:ext cx="320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b="1" dirty="0" smtClean="0">
                <a:ln w="1905"/>
                <a:gradFill>
                  <a:gsLst>
                    <a:gs pos="0">
                      <a:srgbClr val="FF0000">
                        <a:shade val="20000"/>
                        <a:satMod val="200000"/>
                      </a:srgbClr>
                    </a:gs>
                    <a:gs pos="78000">
                      <a:srgbClr val="FF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F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Доходы бюджета: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5 402,7 </a:t>
            </a:r>
            <a:r>
              <a:rPr sz="1600" dirty="0" smtClean="0">
                <a:solidFill>
                  <a:srgbClr val="000000"/>
                </a:solidFill>
                <a:latin typeface="Calibri"/>
              </a:rPr>
              <a:t>млн. руб.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32240" y="306896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b="1" dirty="0" smtClean="0">
                <a:ln w="1905"/>
                <a:gradFill>
                  <a:gsLst>
                    <a:gs pos="0">
                      <a:srgbClr val="FF0000">
                        <a:shade val="20000"/>
                        <a:satMod val="200000"/>
                      </a:srgbClr>
                    </a:gs>
                    <a:gs pos="78000">
                      <a:srgbClr val="FF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F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Расходы бюджета: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5 562,1 </a:t>
            </a:r>
            <a:r>
              <a:rPr sz="1600" dirty="0" smtClean="0">
                <a:solidFill>
                  <a:srgbClr val="000000"/>
                </a:solidFill>
                <a:latin typeface="Calibri"/>
              </a:rPr>
              <a:t>млн. руб.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5537" y="442292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b="1" dirty="0" smtClean="0">
                <a:ln w="1905"/>
                <a:gradFill>
                  <a:gsLst>
                    <a:gs pos="0">
                      <a:srgbClr val="FF0000">
                        <a:shade val="20000"/>
                        <a:satMod val="200000"/>
                      </a:srgbClr>
                    </a:gs>
                    <a:gs pos="78000">
                      <a:srgbClr val="FF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F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Дефицит бюджета: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159</a:t>
            </a:r>
            <a:r>
              <a:rPr sz="1600" dirty="0" smtClean="0">
                <a:solidFill>
                  <a:srgbClr val="000000"/>
                </a:solidFill>
                <a:latin typeface="Calibri"/>
              </a:rPr>
              <a:t>,4 млн. 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83699">
            <a:off x="2405605" y="1087673"/>
            <a:ext cx="1164437" cy="12436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ownloads\Russia_Moscow_oblast_locator_map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5043771"/>
            <a:ext cx="2016224" cy="1814229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354492"/>
              </p:ext>
            </p:extLst>
          </p:nvPr>
        </p:nvGraphicFramePr>
        <p:xfrm>
          <a:off x="179512" y="1124744"/>
          <a:ext cx="8884096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характеристики бюджета за период </a:t>
            </a:r>
            <a:b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2017 - 2021 г.г.</a:t>
            </a:r>
            <a:b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15</a:t>
            </a:fld>
            <a:endParaRPr kumimoji="0" lang="ru-RU" dirty="0"/>
          </a:p>
        </p:txBody>
      </p:sp>
      <p:sp>
        <p:nvSpPr>
          <p:cNvPr id="8" name="TextBox 1"/>
          <p:cNvSpPr txBox="1"/>
          <p:nvPr/>
        </p:nvSpPr>
        <p:spPr>
          <a:xfrm>
            <a:off x="1" y="6165304"/>
            <a:ext cx="1331639" cy="69269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u="sng" dirty="0" smtClean="0">
                <a:solidFill>
                  <a:srgbClr val="003696"/>
                </a:solidFill>
              </a:rPr>
              <a:t>Московская область</a:t>
            </a:r>
            <a:endParaRPr lang="ru-RU" sz="1600" u="sng" dirty="0">
              <a:solidFill>
                <a:srgbClr val="00369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Динамика доходов бюджета</a:t>
            </a:r>
            <a:b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2017-2021 г.г., млн. руб.</a:t>
            </a:r>
            <a:b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16</a:t>
            </a:fld>
            <a:endParaRPr kumimoji="0"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081152273"/>
              </p:ext>
            </p:extLst>
          </p:nvPr>
        </p:nvGraphicFramePr>
        <p:xfrm>
          <a:off x="107504" y="1268760"/>
          <a:ext cx="85689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СТРУКТУРА ДОХОДОВ бюджета городского округа за 2018 год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17</a:t>
            </a:fld>
            <a:endParaRPr kumimoji="0"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54023252"/>
              </p:ext>
            </p:extLst>
          </p:nvPr>
        </p:nvGraphicFramePr>
        <p:xfrm>
          <a:off x="107504" y="1628800"/>
          <a:ext cx="8927976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Структура налоговых доходов бюджета городского округа на 2018 год, млн. руб., %.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18</a:t>
            </a:fld>
            <a:endParaRPr kumimoji="0"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31417635"/>
              </p:ext>
            </p:extLst>
          </p:nvPr>
        </p:nvGraphicFramePr>
        <p:xfrm>
          <a:off x="-540568" y="1196752"/>
          <a:ext cx="968456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Структура неналоговых доходов бюджета городского округа на 2018 год, млн. руб., %.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19</a:t>
            </a:fld>
            <a:endParaRPr kumimoji="0"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29719922"/>
              </p:ext>
            </p:extLst>
          </p:nvPr>
        </p:nvGraphicFramePr>
        <p:xfrm>
          <a:off x="-324544" y="1268760"/>
          <a:ext cx="946854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94096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3200" b="1" cap="none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Содержание</a:t>
            </a:r>
            <a:endParaRPr lang="ru-RU" sz="3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1268760"/>
            <a:ext cx="68407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Обращение к жителям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Нормативная база формирования проекта бюджета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Коротко о бюджете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Участие граждан в бюджетном процессе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Обеспечение открытости и прозрачности бюджетного процесса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Что нужно знать о бюджетной системе?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Что нужно знать о бюджетном процессе в г.о.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Основные задачи и приоритеты бюджетной политики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Основные показатели социально-экономического развития городского округа Электросталь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Доходы и расходы бюджета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Динамика бюджета городского округа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Доходы бюджета городского округа, их структура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Расходы бюджета городского округа, их структура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Меры социальной поддержки населения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Информация о ставках местных налогов и льготах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Муниципальные программы городского округа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Социально-значимые события и проекты городского округа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Информация для обратной связи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1600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9712" y="1296000"/>
            <a:ext cx="6840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..………………………………...3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……………………………………….4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…………………………………………………………………………...5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…………………………………………………...6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………………………...7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……………………………………………………8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…………………………….9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………………………………………………………………………………..11</a:t>
            </a: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………………………………………………………………………..12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………………………………………………………………...13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…………………………………………………….15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………………………………………16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……………………………………...22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………………………………………………….25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………………………………………….3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49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…………………………………………………………..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Мероприятия, нацеленные на мобилизацию доходов в бюджет городского округа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20</a:t>
            </a:fld>
            <a:endParaRPr kumimoji="0"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Александр\Downloads\1439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888" y="5373216"/>
            <a:ext cx="2448272" cy="1334703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increase_incom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00" y="5013176"/>
            <a:ext cx="2619541" cy="17027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Удельный объем налоговых и неналоговых доходов на душу населения по сравнению с другими муниципальными образованиями по итогам 2018 года, тыс. руб./ч.*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21</a:t>
            </a:fld>
            <a:endParaRPr kumimoji="0" lang="ru-RU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812159115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лександр\Downloads\budget_out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4570885"/>
            <a:ext cx="2596102" cy="22871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бюджета городского округа Электросталь на 2018 год.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12777"/>
            <a:ext cx="7848600" cy="194421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77800" indent="0" algn="just">
              <a:buNone/>
            </a:pPr>
            <a:r>
              <a:rPr lang="ru-RU" sz="1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Основными направлениями расходов бюджета является социальная сфера и ЖКХ, а так же культурная сфера и физическая культура и спорт.</a:t>
            </a:r>
            <a:endParaRPr lang="ru-RU" sz="1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22</a:t>
            </a:fld>
            <a:endParaRPr kumimoji="0"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5940152" y="2636912"/>
          <a:ext cx="320384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12160" y="206084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Расходы на социально-культурную сферу</a:t>
            </a:r>
            <a:endParaRPr lang="ru-RU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160879"/>
              </p:ext>
            </p:extLst>
          </p:nvPr>
        </p:nvGraphicFramePr>
        <p:xfrm>
          <a:off x="107505" y="2204863"/>
          <a:ext cx="5544615" cy="4546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39"/>
                <a:gridCol w="792088"/>
                <a:gridCol w="792088"/>
              </a:tblGrid>
              <a:tr h="4445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+mj-lt"/>
                        </a:rPr>
                        <a:t> расхода по разделу классификации расходов бюджета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2017 г., млн. руб.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2018 г., млн. руб.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356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370,5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507,0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47984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45,9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67,0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56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Национальная 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233,5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436,9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6250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Жилищно-коммунальное хозяйство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383,4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715,5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31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Охрана окружающей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456,7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365,2</a:t>
                      </a:r>
                    </a:p>
                  </a:txBody>
                  <a:tcPr marL="9525" marR="9525" marT="9525" marB="0"/>
                </a:tc>
              </a:tr>
              <a:tr h="26597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Национальная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358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Образование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2 408,3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817,0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689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Культура, кинематография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272,9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195,7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3358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Социальная политика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174,6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170,0</a:t>
                      </a:r>
                    </a:p>
                  </a:txBody>
                  <a:tcPr marL="9525" marR="9525" marT="9525" marB="0"/>
                </a:tc>
              </a:tr>
              <a:tr h="356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Физическая культура и спорт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535,0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285,4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4641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Обслуживание муниципального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 Cyr" pitchFamily="34" charset="0"/>
              </a:rPr>
              <a:t>Структура расходов бюджета городского округа в разрезе отраслей на 2018 год, %.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23</a:t>
            </a:fld>
            <a:endParaRPr kumimoji="0"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409732"/>
              </p:ext>
            </p:extLst>
          </p:nvPr>
        </p:nvGraphicFramePr>
        <p:xfrm>
          <a:off x="0" y="1124744"/>
          <a:ext cx="914400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БЮДЖЕТА С УЧЕТОМ ИНТЕРЕСОВ ЦЕЛЕВЫХ ГРУПП ПОЛУЧАТЕЛЕЙ МУНИЦИПАЛЬНЫХ УСЛУГ ЗА 2018 ГОД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24</a:t>
            </a:fld>
            <a:endParaRPr kumimoji="0"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694289"/>
              </p:ext>
            </p:extLst>
          </p:nvPr>
        </p:nvGraphicFramePr>
        <p:xfrm>
          <a:off x="304800" y="1412776"/>
          <a:ext cx="8686800" cy="47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606"/>
                <a:gridCol w="1690451"/>
                <a:gridCol w="1794693"/>
                <a:gridCol w="2639050"/>
              </a:tblGrid>
              <a:tr h="1413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Наименование целевой получателей  муниципальных услуг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Численность целевой группы, человек (за 2018год)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Объем расходов, млн. руб. (за 2018год)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Основные направления расходов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130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Обучающиеся в дошкольных образовательных учреждениях (с частным садам)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7 494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1 083,60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Обеспечение права граждан на получение дошкольного образования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126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Обучающиеся в общеобразовательных учреждениях (с частными учреждениями)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16 207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1 495,75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Обеспечение права граждан на получение общего образования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130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Обучающиеся по программам дополнительного образования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4 072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91,00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Обеспечение права граждан на получение дополнительного образования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Меры социальной поддержки населения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25</a:t>
            </a:fld>
            <a:endParaRPr kumimoji="0"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645789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*нормативно-правовая документация по муниципальным программам представлена на официальном сайте г.о. Электросталь </a:t>
            </a:r>
            <a:r>
              <a:rPr lang="en-US" sz="1000" dirty="0" smtClean="0">
                <a:hlinkClick r:id="rId2"/>
              </a:rPr>
              <a:t>http://www.electrostal.ru</a:t>
            </a:r>
            <a:r>
              <a:rPr lang="ru-RU" sz="1000" dirty="0" smtClean="0"/>
              <a:t> в разделе Администрация/официальные документы/муниципальные программы </a:t>
            </a:r>
            <a:endParaRPr lang="ru-RU" sz="1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541455"/>
              </p:ext>
            </p:extLst>
          </p:nvPr>
        </p:nvGraphicFramePr>
        <p:xfrm>
          <a:off x="285720" y="1268760"/>
          <a:ext cx="8686801" cy="5146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644"/>
                <a:gridCol w="1360492"/>
                <a:gridCol w="1296144"/>
                <a:gridCol w="1982116"/>
                <a:gridCol w="1372514"/>
                <a:gridCol w="1045891"/>
              </a:tblGrid>
              <a:tr h="1139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Наименование муниципальной программы*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Целевая группа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Вид социальной поддержки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Размер социальной поддержки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Количество получателей, чел.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Объем расходов, тыс.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363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«Развитие системы образования городского округа Электросталь» на 2017-2021 годы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Воспитанники дошкольных образовательных учреждений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Компенсация родительской платы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20% - первый ребенок,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50% - второй ребенок,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70% - третий и последующие дети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2019 г. - 7579чел.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2020 г. - 7579 чел.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2021 г. - 7719 чел.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2019 г. – 58599,0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2020 г. – 58599,0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2021 г. – 58599,0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363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«Развитие системы образования городского округа Электросталь» на 2017-2021 годы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Обучающиеся в общеобразо-вательных учреждени-ях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Оплата проезда в общественном транспорте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Согласно представляемым документам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(отдельным категориям населения)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2019 г. - 16 чел.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2020 г. - 16 чел.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effectLst/>
                        </a:rPr>
                        <a:t>2021 г. - 16 чел.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2019 г. – 88,0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2020 г. – 88,0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</a:rPr>
                        <a:t>2021 г. – 88,0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«Жилище» на 2017-2021 годы»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Молодые семьи в возрасте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 35 лет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выплата на приобретение жилья или под строительство жилого дома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30% расчетной (средней)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стоимости жилья для семей без детей, 35% - для семей, имеющих детей, а так же неполных семей с детьми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г. – 2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г. – 2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г. –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г. – 1442,4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г. – 1442,4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г. – 1442,4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андр\Downloads\dochod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0" y="1844824"/>
            <a:ext cx="2411759" cy="41053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ставках и льготах по местным налогам, установленных в муниципальном образовании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26</a:t>
            </a:fld>
            <a:endParaRPr kumimoji="0"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397000"/>
          <a:ext cx="716428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273363"/>
              </p:ext>
            </p:extLst>
          </p:nvPr>
        </p:nvGraphicFramePr>
        <p:xfrm>
          <a:off x="0" y="764704"/>
          <a:ext cx="9143999" cy="6061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0151"/>
                <a:gridCol w="1872208"/>
                <a:gridCol w="1331640"/>
              </a:tblGrid>
              <a:tr h="2880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 на имущество физических</a:t>
                      </a:r>
                      <a:r>
                        <a:rPr lang="ru-RU" sz="1400" baseline="0" dirty="0" smtClean="0"/>
                        <a:t> лиц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Категория налогоплательщика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Уровень</a:t>
                      </a:r>
                      <a:r>
                        <a:rPr lang="ru-RU" sz="1400" baseline="0" dirty="0" smtClean="0"/>
                        <a:t> льготы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 объема выпадающих доходов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824">
                <a:tc>
                  <a:txBody>
                    <a:bodyPr/>
                    <a:lstStyle/>
                    <a:p>
                      <a:r>
                        <a:rPr kumimoji="0" lang="ru-RU" sz="900" kern="1200" dirty="0" smtClean="0"/>
                        <a:t>Герои Советского Союза, Герои Российской Федерации, полные кавалеры ордена Славы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100%</a:t>
                      </a:r>
                    </a:p>
                    <a:p>
                      <a:pPr algn="ctr"/>
                      <a:r>
                        <a:rPr lang="ru-RU" sz="1050" dirty="0" smtClean="0"/>
                        <a:t>В отношении имущества,</a:t>
                      </a:r>
                      <a:r>
                        <a:rPr lang="ru-RU" sz="1050" baseline="0" dirty="0" smtClean="0"/>
                        <a:t> не используемого в целях предпринимательской деятельности, в отношении 1 объекта у налогоплательщика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20 352,0 тыс.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kumimoji="0" lang="ru-RU" sz="900" kern="1200" dirty="0" smtClean="0"/>
                        <a:t>инвалиды I и II группы и инвалиды с детства, дети инвалиды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588">
                <a:tc>
                  <a:txBody>
                    <a:bodyPr/>
                    <a:lstStyle/>
                    <a:p>
                      <a:r>
                        <a:rPr kumimoji="0" lang="ru-RU" sz="900" kern="1200" dirty="0" smtClean="0"/>
                        <a:t>ветераны и инвалиды Великой Отечественной войны, а также ветераны и инвалиды боевых действий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152">
                <a:tc>
                  <a:txBody>
                    <a:bodyPr/>
                    <a:lstStyle/>
                    <a:p>
                      <a:r>
                        <a:rPr kumimoji="0" lang="ru-RU" sz="900" kern="1200" dirty="0" smtClean="0"/>
                        <a:t>Военнослужащие, уволенные с военной службы по достижению предельного возраста или по здоровью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00" kern="1200" dirty="0" smtClean="0"/>
                        <a:t>граждане, имеющие право на получение социальной поддержки в соответствии с федеральным законодательством о мерах социальной поддержки,</a:t>
                      </a:r>
                      <a:r>
                        <a:rPr kumimoji="0" lang="ru-RU" sz="900" kern="1200" baseline="0" dirty="0" smtClean="0"/>
                        <a:t> пострадавших при авариях на Чернобыльской АЭС, производственном объединении «Маяк» и участникам ядерных испытаний на </a:t>
                      </a:r>
                      <a:r>
                        <a:rPr kumimoji="0" lang="ru-RU" sz="900" kern="1200" baseline="0" dirty="0" err="1" smtClean="0"/>
                        <a:t>Семипалатинком</a:t>
                      </a:r>
                      <a:r>
                        <a:rPr kumimoji="0" lang="ru-RU" sz="900" kern="1200" baseline="0" dirty="0" smtClean="0"/>
                        <a:t> полигоне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члены семей военнослужащих, сотрудников МВД, сотрудников ФСБ, погибших при исполнении долга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00" kern="1200" dirty="0" smtClean="0"/>
          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</a:t>
                      </a:r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/>
                        <a:t>пенсионеры, получающие пенсии, назначаемые в порядке, установленном законодательством, а так же мужчины и женщины, достигшие возраста 60 и 55 лет соответственно</a:t>
                      </a:r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/>
                        <a:t>физические лица, осуществляющие профессиональную творческую деятельность, - в отношении помещений, сооружений, используемых ими исключительно в целях творчества</a:t>
                      </a:r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/>
                        <a:t>физические лица - в отношении хозяйственных строений или сооружений, площадь каждого из которых не превышает 50 квадратных метров и которые расположены на земельных участках, предоставленных для ведения личного подсобного, дачного хозяйства</a:t>
                      </a:r>
                      <a:endParaRPr kumimoji="0" lang="ru-RU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лица вольнонаемного состава Советской Армии, Военно-Морского Флота, органов внутренних дел и государственной безопасности, занимавшие штатные должности в воинских частях, штабах и учреждениях, входивших в состав действующей армии в период Великой Отечественной войны, либо лица, находившиеся в этот период в городах, участие в обороне которых засчитывается этим лицам в выслугу лет для назначения пенсии на льготных условиях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лица, принимавшие непосредственное участие в составе подразделений особого риска в испытаниях ядерного и термоядерного оружия, ликвидации аварий ядерных установок на средствах вооружения и военных объектах;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01122" cy="778098"/>
          </a:xfrm>
        </p:spPr>
        <p:txBody>
          <a:bodyPr>
            <a:normAutofit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ставках и льготах по местным налогам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27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879632"/>
              </p:ext>
            </p:extLst>
          </p:nvPr>
        </p:nvGraphicFramePr>
        <p:xfrm>
          <a:off x="1" y="620688"/>
          <a:ext cx="9143999" cy="5741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0151"/>
                <a:gridCol w="1872208"/>
                <a:gridCol w="1331640"/>
              </a:tblGrid>
              <a:tr h="2880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Категория налогоплательщика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льготы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объема выпадающих доходов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259824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Герои Советского Союза, Герои Российской Федерации, полные кавалеры ордена Славы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 отношении земельного участка,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 используемого в целях предпринимательской деятельности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12 364,0 тыс.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инвалиды I и II группы и инвалиды с детства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588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ветераны и инвалиды Великой Отечественной войны, а также ветераны и инвалиды боевых действий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15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Дети-сироты и дети, оставшиеся без попечения родителей, не имеющие собственного дохода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граждане, имеющие право на получение социальной поддержки в соответствии с федеральным законодательством о мерах социальной поддержки,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пострадавших при авариях на Чернобыльской АЭС, производственном объединении «Маяк» и участникам ядерных испытаний на </a:t>
                      </a:r>
                      <a:r>
                        <a:rPr kumimoji="0" lang="ru-RU" sz="9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Семипалатинком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полигоне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члены семей военнослужащих, сотрудников МВД, сотрудников ФСБ, погибших при исполнении долга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лица, получившие или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Малоимущие семьи и малоимущие одиноко проживающие граждане, среднедушевой доход которых ниже величины прожиточного минимума, установленной в Московской области на душу населения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50%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 отношении одного земельного участка по выбору, предназначенного для жилищного строительства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садоводства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Пенсионеры, доход которых ниже двукратной величины прожиточного минимума, установленной в Московской области для пенсионеров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Лица, являющиеся членами многодетных семей, имеющих в своем составе трех и более несовершеннолетних детей, а также детей, обучающихся по очной форме обучения в образовательных заведениях, до окончания обучения, до достижения ими возраста 23 лет.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налогоплательщиков, относящихся к семьям, имеющим трех и более несовершеннолетних детей, а также детей, обучающихся по очной форме обучения в образовательных учреждениях любой организационно-правовой формы, до окончания обучения, до достижения ими возраста 23 лет в отношении земельных участков, предоставленных в соответствии с Законом Московской области от  01.06.2011 № 73/2011-ОЗ «О бесплатном предоставлении земельных участков многодетным семьям в Московской области», и не обеспеченных дорожной инфраструктурой»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Снижение налоговой базы на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1000 кв. м.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Ветераны ВОВ, инвалиды, ставшие таковыми в результате участия в военных конфликтах, жертвы атомных и техногенных катастроф, их ликвидаторы,</a:t>
                      </a:r>
                      <a:r>
                        <a:rPr kumimoji="0"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инвалиды 1 и 2 групп, герои СССР И РФ, кавалеры ордена Славы, члены семей военнослужащих, потерявших кормильца, а так же пенсионеры и мужчины и женщины, достигшие 60 и 55-ти-летнего возраста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Снижение налоговой базы на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600 кв. м.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01122" cy="778098"/>
          </a:xfrm>
        </p:spPr>
        <p:txBody>
          <a:bodyPr>
            <a:normAutofit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о ставках и льготах по местным налогам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28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учреждения городского округа Электросталь Московской области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29</a:t>
            </a:fld>
            <a:endParaRPr kumimoji="0"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42680322"/>
              </p:ext>
            </p:extLst>
          </p:nvPr>
        </p:nvGraphicFramePr>
        <p:xfrm>
          <a:off x="0" y="1397000"/>
          <a:ext cx="903649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94096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Уважаемые жители городского округа Электросталь Московской области!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8749480" cy="3960440"/>
          </a:xfrm>
        </p:spPr>
        <p:txBody>
          <a:bodyPr>
            <a:normAutofit/>
          </a:bodyPr>
          <a:lstStyle/>
          <a:p>
            <a:pPr marL="0" indent="355600" algn="just">
              <a:buNone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Предлагаем Вашему вниманию «Бюджет для граждан», подготовленный на основе основных показателей проекта бюджета городского округа Электросталь Московской области по итогам 2018 года.</a:t>
            </a:r>
          </a:p>
          <a:p>
            <a:pPr marL="0" indent="355600" algn="just">
              <a:buNone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Представленная информация в доступной форме рассказывает широкому кругу лиц о бюджетной системе и бюджете города и его основных показателях, ведь жители города, являясь налогоплательщиками, потребителями государственных и муниципальных услуг и, по сути, источником правовых норм, которые закрепляют формат распределения общественных благ, должны быть уверены в том, что передаваемые ими в распоряжение города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</a:r>
          </a:p>
          <a:p>
            <a:pPr marL="0" indent="355600" algn="just">
              <a:buNone/>
            </a:pPr>
            <a:endParaRPr lang="ru-RU" sz="1800" dirty="0"/>
          </a:p>
        </p:txBody>
      </p:sp>
      <p:pic>
        <p:nvPicPr>
          <p:cNvPr id="1026" name="Picture 2" descr="C:\Users\Александр\Documents\документы\закупки\2017\обычные\гриф\pekarev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4797152"/>
            <a:ext cx="1270000" cy="1905000"/>
          </a:xfrm>
          <a:prstGeom prst="rect">
            <a:avLst/>
          </a:prstGeom>
          <a:noFill/>
        </p:spPr>
      </p:pic>
      <p:pic>
        <p:nvPicPr>
          <p:cNvPr id="1027" name="Picture 3" descr="C:\Users\Александр\Documents\документы\закупки\2017\обычные\гриф\kuz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344" y="4797152"/>
            <a:ext cx="1333500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8024" y="5157192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Председатель Совета депутатов городского округа Электросталь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Кузьмин Валерий Александрович</a:t>
            </a:r>
            <a:endParaRPr lang="ru-R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5157192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Глава городского округа Электросталь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Пекарев Владимир Янович</a:t>
            </a:r>
            <a:endParaRPr lang="ru-RU" sz="1400" b="1" dirty="0"/>
          </a:p>
        </p:txBody>
      </p:sp>
      <p:pic>
        <p:nvPicPr>
          <p:cNvPr id="15" name="Picture 8" descr="C:\Users\Александр\Downloads\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8000" y="1124744"/>
            <a:ext cx="1080120" cy="1224136"/>
          </a:xfrm>
          <a:prstGeom prst="rect">
            <a:avLst/>
          </a:prstGeom>
          <a:noFill/>
        </p:spPr>
      </p:pic>
      <p:pic>
        <p:nvPicPr>
          <p:cNvPr id="16" name="Picture 11" descr="C:\Users\Александр\Downloads\21268_20161013_230836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3968" y="1124744"/>
            <a:ext cx="864096" cy="1224136"/>
          </a:xfrm>
          <a:prstGeom prst="rect">
            <a:avLst/>
          </a:prstGeom>
          <a:noFill/>
        </p:spPr>
      </p:pic>
      <p:pic>
        <p:nvPicPr>
          <p:cNvPr id="17" name="Picture 13" descr="C:\Users\Александр\Downloads\images (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248" y="1124744"/>
            <a:ext cx="1152128" cy="1224136"/>
          </a:xfrm>
          <a:prstGeom prst="rect">
            <a:avLst/>
          </a:prstGeom>
          <a:noFill/>
        </p:spPr>
      </p:pic>
      <p:pic>
        <p:nvPicPr>
          <p:cNvPr id="18" name="Picture 14" descr="C:\Users\Александр\Downloads\завод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5656" y="1124744"/>
            <a:ext cx="1512168" cy="1224136"/>
          </a:xfrm>
          <a:prstGeom prst="rect">
            <a:avLst/>
          </a:prstGeom>
          <a:noFill/>
        </p:spPr>
      </p:pic>
      <p:pic>
        <p:nvPicPr>
          <p:cNvPr id="19" name="Picture 15" descr="C:\Users\Александр\Downloads\_29302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000" y="1124744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19" descr="C:\Users\Александр\Downloads\images (7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832" y="1124744"/>
            <a:ext cx="1152949" cy="1224136"/>
          </a:xfrm>
          <a:prstGeom prst="rect">
            <a:avLst/>
          </a:prstGeom>
          <a:noFill/>
        </p:spPr>
      </p:pic>
      <p:pic>
        <p:nvPicPr>
          <p:cNvPr id="21" name="Picture 20" descr="C:\Users\Александр\Downloads\images (8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20072" y="1124744"/>
            <a:ext cx="1512168" cy="12241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программы городского округа Электросталь Московской области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3"/>
          </a:xfrm>
        </p:spPr>
        <p:txBody>
          <a:bodyPr>
            <a:normAutofit/>
          </a:bodyPr>
          <a:lstStyle/>
          <a:p>
            <a:pPr marL="0" indent="177800" algn="just">
              <a:buNone/>
            </a:pP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 целью повышения эффективности бюджетных расходов расходы бюджета планируются с использованием программно-целевого метода.</a:t>
            </a:r>
          </a:p>
          <a:p>
            <a:pPr marL="0" indent="177800" algn="just">
              <a:buNone/>
            </a:pPr>
            <a:r>
              <a:rPr lang="ru-RU" sz="1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Программа социально-экономического развития муниципального образования (далее – муниципальная целевая программа) – это система мероприятий (взаимоувязанных по задачам, срокам осуществления и ресурсам), обеспечивающих в рамках реализации ключевых муниципальных функций достижение приоритетов и целей политики в соответствующей сфере социально-экономического развития муниципального образования.</a:t>
            </a:r>
            <a:endParaRPr lang="ru-RU" sz="13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7504" y="2924944"/>
          <a:ext cx="4248472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852936"/>
            <a:ext cx="1907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Структура программно-целевого метода</a:t>
            </a:r>
            <a:endParaRPr lang="ru-RU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19947531">
            <a:off x="3325653" y="4439464"/>
            <a:ext cx="479557" cy="644383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19947531">
            <a:off x="3691220" y="5088384"/>
            <a:ext cx="489700" cy="670777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19947531">
            <a:off x="4051260" y="5736456"/>
            <a:ext cx="489700" cy="670778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30</a:t>
            </a:fld>
            <a:endParaRPr kumimoji="0"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4499992" y="3140968"/>
          <a:ext cx="4536504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95936" y="2708920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Порядок разработки, реализации и контроля </a:t>
            </a:r>
            <a:r>
              <a:rPr lang="ru-RU" sz="1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муниципалдьной</a:t>
            </a:r>
            <a:r>
              <a:rPr lang="ru-RU" sz="1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программы</a:t>
            </a:r>
            <a:endParaRPr lang="ru-RU" sz="14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19947531">
            <a:off x="2965612" y="3791391"/>
            <a:ext cx="479557" cy="644383"/>
          </a:xfrm>
          <a:prstGeom prst="curvedLeftArrow">
            <a:avLst>
              <a:gd name="adj1" fmla="val 25000"/>
              <a:gd name="adj2" fmla="val 5318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Муниципальные программы городского округа Электросталь Московской области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8220571" y="6473952"/>
            <a:ext cx="767981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31</a:t>
            </a:fld>
            <a:endParaRPr kumimoji="0" lang="ru-RU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857504698"/>
              </p:ext>
            </p:extLst>
          </p:nvPr>
        </p:nvGraphicFramePr>
        <p:xfrm>
          <a:off x="0" y="1124744"/>
          <a:ext cx="9144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32</a:t>
            </a:fld>
            <a:endParaRPr kumimoji="0"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934329"/>
              </p:ext>
            </p:extLst>
          </p:nvPr>
        </p:nvGraphicFramePr>
        <p:xfrm>
          <a:off x="142844" y="1268758"/>
          <a:ext cx="8845708" cy="5451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713"/>
                <a:gridCol w="4233203"/>
                <a:gridCol w="1315091"/>
                <a:gridCol w="1275406"/>
                <a:gridCol w="1420295"/>
              </a:tblGrid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Приоритетные целевые показатели муниципальных программ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значение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2018 год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</a:tr>
              <a:tr h="45005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«Сохранение и развитие культуры, искусства и народного творчества в городском округе Электросталь Московской области»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нормативу обеспеченности парками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</a:tr>
              <a:tr h="1200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работников муниципальных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</a:tr>
              <a:tr h="45005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и поддержка предпринимательства городского округа Электросталь Московской области»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малых и средних предприятий на 1 тысячу жителей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</a:tr>
              <a:tr h="300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вновь созданных предприятий малого и среднего бизнеса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</a:tr>
              <a:tr h="600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Малый бизнес большого региона - Прирост количества субъектов малого и среднего предпринимательства на 10 тыс. населения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</a:tr>
              <a:tr h="1050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среднесписочной численности работников (без внешних совместителей) субъектов малого и среднего предпринимательства в среднесписочной численности работников (без внешних совместителей) всех предприятий и организаций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Создаем рабочие места в малом бизнесе - Отношение численности работников МСП к численности населения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33</a:t>
            </a:fld>
            <a:endParaRPr kumimoji="0"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268094"/>
              </p:ext>
            </p:extLst>
          </p:nvPr>
        </p:nvGraphicFramePr>
        <p:xfrm>
          <a:off x="142843" y="1268759"/>
          <a:ext cx="8845708" cy="5430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712"/>
                <a:gridCol w="4233203"/>
                <a:gridCol w="1315089"/>
                <a:gridCol w="1275406"/>
                <a:gridCol w="1420298"/>
              </a:tblGrid>
              <a:tr h="31036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физической культуры и спорта в городском округе Электросталь Московской области»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0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Московской области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</a:tr>
              <a:tr h="21633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системы образования городского округа Электросталь»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4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численности детей в возрасте от 3 до 7 лет, получающих дошкольное образование в текущем году, к сумме численности детей в возрасте от 3 до 7 лет, получающих дошкольное образование в текущем году, и численности детей в возрасте от 3 до 7 лет, находящихся в очереди на получение в текущем году дошкольного образования (на конец года)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</a:tr>
              <a:tr h="517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Ясли-детям - Создание и развитие ясельных групп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</a:tr>
              <a:tr h="517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107,65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109,34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</a:tr>
              <a:tr h="310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новых мест в общеобразовательных организациях Московской области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</a:tr>
              <a:tr h="517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Современное управление школой - Качество школьного образования (соответствие стандарту качества управления общеобразовательными организациями)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</a:tr>
              <a:tr h="413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обучающихся по дополнительным образовательным программам, в общей численности детей этого возраста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86,18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97" marR="32797" marT="0" marB="0"/>
                </a:tc>
              </a:tr>
              <a:tr h="413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96,84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34</a:t>
            </a:fld>
            <a:endParaRPr kumimoji="0"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648854"/>
              </p:ext>
            </p:extLst>
          </p:nvPr>
        </p:nvGraphicFramePr>
        <p:xfrm>
          <a:off x="142843" y="1268759"/>
          <a:ext cx="8845708" cy="4757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712"/>
                <a:gridCol w="4233205"/>
                <a:gridCol w="1315089"/>
                <a:gridCol w="1275405"/>
                <a:gridCol w="1420297"/>
              </a:tblGrid>
              <a:tr h="426437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детей, привлекаемых к участию в творческих мероприятиях, от общего числа детей</a:t>
                      </a: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26,1</a:t>
                      </a:r>
                    </a:p>
                  </a:txBody>
                  <a:tcPr marL="44723" marR="44723" marT="0" marB="0"/>
                </a:tc>
              </a:tr>
              <a:tr h="568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(от 5 до 18 лет), охваченных дополнительным общеразвивающими программами технической и естественнонаучной направленности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1279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Школьные спортивные соревнования - Организация спортивных соревнований внутри школы - определение лучших . Межшкольные соревнования окружные/районные, областные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71072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«Снижение административных барьеров, повышение качества и доступности представления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время ожидания в очереди при обращении заявителя в МФЦ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284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Быстрые услуги - Доля заявителей МФЦ, ожидающих в очереди более 12,5 минут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710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  <a:tr h="426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23" marR="44723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35</a:t>
            </a:fld>
            <a:endParaRPr kumimoji="0"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094759"/>
              </p:ext>
            </p:extLst>
          </p:nvPr>
        </p:nvGraphicFramePr>
        <p:xfrm>
          <a:off x="142845" y="1268759"/>
          <a:ext cx="8845707" cy="5497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711"/>
                <a:gridCol w="4233204"/>
                <a:gridCol w="1315090"/>
                <a:gridCol w="1275405"/>
                <a:gridCol w="1420297"/>
              </a:tblGrid>
              <a:tr h="49517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«Повышение безопасности дорожного движения в городском округе Электросталь Московской области»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Смертность от дорожно-транспортных происшествий, (на 100 тыс. человек жителей)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случаев на 100 тыс. человек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</a:tr>
              <a:tr h="16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парковочных машиномест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</a:tr>
              <a:tr h="33364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«Пассажирский транспорт общего пользования»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поездок, оплаченных с использованием единых транспортных карт, в общем количестве оплаченных пассажирами поездок на конец года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</a:tr>
              <a:tr h="825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ГЛОНАСС - Степень внедрения и эффективность использования технологии на базе системы ГЛОНАСС с использованием РНИС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</a:tr>
              <a:tr h="825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Комфортный автобус - Доля транспортных средств, соответствующих стандарту (МК - 5 лет, СК, БК - 7 лет) от количества транспортных средств, работающих на мун. маршрутах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</a:tr>
              <a:tr h="33364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«Безопасность городского округа Электросталь»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0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общего количества преступлений, совершенных на территории муниципального образования, не менее чем на 5 %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1159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1367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892" marR="50892" marT="0" marB="0"/>
                </a:tc>
              </a:tr>
              <a:tr h="660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обеспеченности помещениями для работы участковых уполномоченных полиции в муниципальных образованиях Московской области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квадратный метр на человека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36</a:t>
            </a:fld>
            <a:endParaRPr kumimoji="0"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32158"/>
              </p:ext>
            </p:extLst>
          </p:nvPr>
        </p:nvGraphicFramePr>
        <p:xfrm>
          <a:off x="142844" y="1268760"/>
          <a:ext cx="8845708" cy="4906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710"/>
                <a:gridCol w="4233205"/>
                <a:gridCol w="1315091"/>
                <a:gridCol w="1275406"/>
                <a:gridCol w="1420296"/>
              </a:tblGrid>
              <a:tr h="3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Количество народных дружинников на 10 тысяч населения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 10 000 населения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</a:tr>
              <a:tr h="687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социальной сферы, мест с массовым пребыванием людей и коммерческих объектов, оборудованных системами видеонаблюдения и подключенных к системе «Безопасный регион»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</a:tr>
              <a:tr h="458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степени готовности муниципального образования Московской области в области гражданской обороны по отношению к базовому показателю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</a:tr>
              <a:tr h="687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готовности муниципального образования Московской области к действиям по предназначению при возникновении чрезвычайных ситуациях (происшествиях) природного и техногенного характера,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</a:tr>
              <a:tr h="343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 органом местного самоуправления Московской области обеспечения безопасности людей на воде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</a:tr>
              <a:tr h="687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</a:tr>
              <a:tr h="458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степени пожарной защищенности муниципального образования Московской области, по отношению к базовому периоду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</a:tr>
              <a:tr h="687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населения муниципального образования Московской области, попадающего в зону действия системы централизованного оповещения и информирования при чрезвычайных ситуациях или угрозе их возникновения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</a:tr>
              <a:tr h="458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площади территории муниципального образования Московской области покрытая комплексной системой «Безопасный город»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37</a:t>
            </a:fld>
            <a:endParaRPr kumimoji="0"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60630"/>
              </p:ext>
            </p:extLst>
          </p:nvPr>
        </p:nvGraphicFramePr>
        <p:xfrm>
          <a:off x="142844" y="1268759"/>
          <a:ext cx="8845707" cy="5474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712"/>
                <a:gridCol w="4233203"/>
                <a:gridCol w="1315090"/>
                <a:gridCol w="1275405"/>
                <a:gridCol w="1420297"/>
              </a:tblGrid>
              <a:tr h="41240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«Повышение эффективности деятельности органов местного самоуправления городского округа Электросталь Московской области»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</a:tr>
              <a:tr h="549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</a:tr>
              <a:tr h="549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площадью торговых объектов, квадратные метры на 1000 жителей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квадратные метры на 1000 жителей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</a:tr>
              <a:tr h="274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посадочных мест на объектах общественного питания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</a:tr>
              <a:tr h="274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рабочих мест на объектах бытовых услуг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</a:tr>
              <a:tr h="274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банных объектов по программе «100 бань Подмосковья»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</a:tr>
              <a:tr h="824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на территории муниципального образования муниципального казенного учреждения в сфере погребения и похоронного дела по принципу: 1 муниципальный район/городской округ – 1 МКУ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</a:tr>
              <a:tr h="687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опубликованных торгов)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</a:tr>
              <a:tr h="274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несостоявшихся торгов от общего количества объявленных торгов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</a:tr>
              <a:tr h="549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количество участников на торгах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 в одной процедуре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67" marR="42167" marT="0" marB="0"/>
                </a:tc>
              </a:tr>
              <a:tr h="549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общей экономии денежных средств от общей суммы объявленных торгов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6,38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38</a:t>
            </a:fld>
            <a:endParaRPr kumimoji="0"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820887"/>
              </p:ext>
            </p:extLst>
          </p:nvPr>
        </p:nvGraphicFramePr>
        <p:xfrm>
          <a:off x="142844" y="1268758"/>
          <a:ext cx="8845708" cy="5433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710"/>
                <a:gridCol w="4233205"/>
                <a:gridCol w="1315090"/>
                <a:gridCol w="1275407"/>
                <a:gridCol w="1420296"/>
              </a:tblGrid>
              <a:tr h="523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закупок среди субъектов малого предпринимательства, социально ориентированных некоммерческих организаций, осуществляемых в соответствии с Федеральным законом № 44-ФЗ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56,66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261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реализованных требований Стандарта развития конкуренции в Московской области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174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утвержденного генерального плана городского округа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261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публичных слушаний по проекту генерального плана городского округа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261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утвержденных правил землепользования и застройки городского округа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348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публичных слушаний по проекту правил землепользования и застройки городского округа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435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Инвестируй в Подмосковье - Объем инвестиций, привлеченных в основной капитал (без учета бюджетных инвестиций и жилищного строительства), на душу населения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174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заполняемости индустриального парка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29,79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261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привлеченных резидентов индустриальных парков, технопарков, промышленных площадок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261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новых индустриальных парков, технопарков, промышленных площадок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435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Зарплата бюджетников - Достижение (поддержание) средней заработной платы работников социальной сферы в соответствии с майскими Указами Президента 2012 года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348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Зарплата без долгов - Задолженность по выплате заработной платы (количество организаций; численность работников, сумма задолженности)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348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Цивилизованная торговля - Эффективность работы органов местного самоуправления по организации торговой деятельности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348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Запрет на долгострой - Улучшение архитектурного облика (ликвидация долгостроев, самовольного строительства)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261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резидентов индустриальных парков, технопарков, промышленных площадок начавших производство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39</a:t>
            </a:fld>
            <a:endParaRPr kumimoji="0"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924146"/>
              </p:ext>
            </p:extLst>
          </p:nvPr>
        </p:nvGraphicFramePr>
        <p:xfrm>
          <a:off x="142844" y="1268760"/>
          <a:ext cx="8845707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712"/>
                <a:gridCol w="4233204"/>
                <a:gridCol w="1315091"/>
                <a:gridCol w="1275405"/>
                <a:gridCol w="1420295"/>
              </a:tblGrid>
              <a:tr h="187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рекультивированных земель объектов накопленного экологического ущерба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гектар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9,85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9,85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</a:tr>
              <a:tr h="249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Новая культура сбора отходов (ТКО) - Оснащение контейнерных площадок МКД контейнерами для раздельного сбора отходов (ТКО)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</a:tr>
              <a:tr h="187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Чистое Подмосковье - Заключение и исполнение договоров на вывоз отходов в ИЖС и СНТ,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</a:tr>
              <a:tr h="187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</a:tr>
              <a:tr h="374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архивный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</a:tr>
              <a:tr h="312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фондов муниципального архива, внесенных в общеотраслевую базу данных "Архивный фонд", от общего количества архивных фондов, хранящихся в муниципальном архиве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</a:tr>
              <a:tr h="374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</a:tr>
              <a:tr h="562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 ОМСУ муниципального образования Московской области, обеспеченных необходимым компьютерным оборудованием с предустановленным общесистемным программным обеспечением и организационной техникой в соответствии с требованиями нормативных правовых актов Московской области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</a:tr>
              <a:tr h="374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ОМСУ муниципального образования Московской области, обеспеченных необходимыми услугами связи в том числе для оказания государственных и муниципальных услуг в электронной форме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</a:tr>
              <a:tr h="374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67" marR="19167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лександр\Downloads\dokumen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4869160"/>
            <a:ext cx="2699792" cy="1844120"/>
          </a:xfrm>
          <a:prstGeom prst="rect">
            <a:avLst/>
          </a:prstGeom>
          <a:noFill/>
        </p:spPr>
      </p:pic>
      <p:pic>
        <p:nvPicPr>
          <p:cNvPr id="8" name="Picture 3" descr="C:\Users\Александр\Downloads\766a249237yiyi0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53136"/>
            <a:ext cx="2915816" cy="21110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848600" cy="85010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Нормативная база формирования проекта бюджета городского округа Электросталь: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251520" y="2060848"/>
            <a:ext cx="8572560" cy="3643338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endParaRPr sz="2800" b="1" dirty="0" smtClean="0"/>
          </a:p>
          <a:p>
            <a:pPr fontAlgn="auto">
              <a:spcAft>
                <a:spcPts val="0"/>
              </a:spcAft>
              <a:defRPr/>
            </a:pPr>
            <a:endParaRPr lang="ru-RU" sz="2800" b="1" dirty="0" smtClean="0"/>
          </a:p>
          <a:p>
            <a:pPr marL="271463" indent="-271463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Федеральный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06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октября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2003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года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№ 131-ФЗ «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общих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принципах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организации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местного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самоуправления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Федерации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»;</a:t>
            </a:r>
          </a:p>
          <a:p>
            <a:pPr marL="271463" indent="-271463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Бюджетный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кодекс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Российской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Федерации</a:t>
            </a:r>
            <a:r>
              <a:rPr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marL="271463" indent="-271463" algn="just">
              <a:buFont typeface="Wingdings" pitchFamily="2" charset="2"/>
              <a:buChar char="ü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Устав городского округа Электросталь Московской области;</a:t>
            </a:r>
          </a:p>
          <a:p>
            <a:pPr marL="271463" indent="-271463" algn="just">
              <a:buFont typeface="Wingdings" pitchFamily="2" charset="2"/>
              <a:buChar char="ü"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Положение о бюджетном процессе в городском округе Электросталь Московской области.</a:t>
            </a:r>
          </a:p>
          <a:p>
            <a:pPr fontAlgn="auto">
              <a:spcAft>
                <a:spcPts val="0"/>
              </a:spcAft>
              <a:defRPr/>
            </a:pP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40</a:t>
            </a:fld>
            <a:endParaRPr kumimoji="0"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613732"/>
              </p:ext>
            </p:extLst>
          </p:nvPr>
        </p:nvGraphicFramePr>
        <p:xfrm>
          <a:off x="142844" y="1268761"/>
          <a:ext cx="8845707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710"/>
                <a:gridCol w="4475518"/>
                <a:gridCol w="1072778"/>
                <a:gridCol w="1275404"/>
                <a:gridCol w="1420297"/>
              </a:tblGrid>
              <a:tr h="506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персональных компьютеров, используемых на рабочих местах работников ОМСУ муниципального образования Московской области, обеспеченных антивирусным программным обеспечением с регулярным обновлением соответствующих баз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</a:tr>
              <a:tr h="316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</a:tr>
              <a:tr h="822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 направляемых исключительно в электронном виде с использованием МСЭД и средств электронной подписи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</a:tr>
              <a:tr h="253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граждан, использующих механизм получения государственных и муниципальных услуг в электронной форме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</a:tr>
              <a:tr h="506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ОМСУ муниципального образования Московской области и их подведомственных учреждений, использующих региональные межведомственные информационные системы поддержки обеспечивающих функций и контроля результативности деятельности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</a:tr>
              <a:tr h="569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ОМСУ муниципального образования Московской области, а также находящихся в их ведении организаций, предприятий и учреждений, участвующих в планировании, подготовке, проведении и контроле исполнения конкурентных процедур с использованием ЕАСУЗ, включая подсистему портал исполнения контрактов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</a:tr>
              <a:tr h="443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ОМСУ муниципального образования Московской области, а также находящихся в их ведении организаций и учреждений, использующих ЕИСУГИ для учета и контроля эффективности использования государственного и муниципального имущества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</a:tr>
              <a:tr h="253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используемых в деятельности ОМСУ муниципального образования Московской области информационно-аналитических сервисов ЕИАС ЖКХ МО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419" marR="19419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41</a:t>
            </a:fld>
            <a:endParaRPr kumimoji="0"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169919"/>
              </p:ext>
            </p:extLst>
          </p:nvPr>
        </p:nvGraphicFramePr>
        <p:xfrm>
          <a:off x="142844" y="1268759"/>
          <a:ext cx="8845708" cy="5433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712"/>
                <a:gridCol w="4233204"/>
                <a:gridCol w="1315089"/>
                <a:gridCol w="1275406"/>
                <a:gridCol w="1420297"/>
              </a:tblGrid>
              <a:tr h="924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учреждений образования, обеспеченных доступом в информационно-телекоммуникационную сеть Интернет на скорости: для организаций дошкольного образования – не менее 2 Мбит/с; для общеобразовательных организаций, расположенных в городских населенных пунктах, – не менее 100 Мбит/с; для общеобразовательных организаций, расположенных в сельских населенных пунктах, – не менее 10 Мбит/с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</a:tr>
              <a:tr h="462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Количество современных компьютеров (со сроком эксплуатации не более семи лет) на 100 обучающихся в общеобразовательных организациях муниципального образования Московской области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</a:tr>
              <a:tr h="231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положительно рассмотренных заявлений на размещение антенно-мачтовых сооружений связи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</a:tr>
              <a:tr h="539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</a:tr>
              <a:tr h="770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учреждений культуры, обеспеченных доступом в информационно-телекоммуникационную сеть Интернет на скорости: для учреждений культуры, расположенных в городских населенных пунктах, – не менее 50 Мбит/с; для учреждений культуры, расположенных в сельских населенных пунктах, – не менее 10 Мбит/с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</a:tr>
              <a:tr h="308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Качественные услуги - Доля муниципальных (государственных) услуг, по которым нарушены регламентные сроки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</a:tr>
              <a:tr h="385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Удобные услуги -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</a:tr>
              <a:tr h="231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Ответь вовремя - Доля жалоб, поступивших на портал «Добродел», по которым нарушен срок подготовки ответа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</a:tr>
              <a:tr h="462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Обратная связь - Доля зарегистрированных обращений граждан, требующих устранение проблемы, по которым в регламентные сроки предоставлены ответы, подтверждающие их решение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55" marR="26355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42</a:t>
            </a:fld>
            <a:endParaRPr kumimoji="0"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84581"/>
              </p:ext>
            </p:extLst>
          </p:nvPr>
        </p:nvGraphicFramePr>
        <p:xfrm>
          <a:off x="142842" y="1268756"/>
          <a:ext cx="8845709" cy="5009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711"/>
                <a:gridCol w="4233203"/>
                <a:gridCol w="1315091"/>
                <a:gridCol w="1275407"/>
                <a:gridCol w="1420297"/>
              </a:tblGrid>
              <a:tr h="200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граждан, зарегистрированных в ЕСИА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</a:tr>
              <a:tr h="601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организаций в муниципальном образовании Московской обеспеченных современными аппаратно-программными комплексами со средствами криптографической защиты информации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</a:tr>
              <a:tr h="501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Число пострадавших в результате несчастных случаев на производстве со смертельным исходом, в расчете на 1000 работающих (по кругу организаций муниципальной собственности)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</a:tr>
              <a:tr h="501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рабочих мест, на которых проведена специальная оценка условий труда, в общем количестве рабочих мест (по кругу организаций муниципальной собственности)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</a:tr>
              <a:tr h="601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</a:tr>
              <a:tr h="400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</a:tr>
              <a:tr h="400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Доступная среда - Доступность для инвалидов и других маломобильных групп населения муниципальных приоритетных объектов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</a:tr>
              <a:tr h="200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Диспансеризация - Доля населения, прошедшего диспансеризацию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</a:tr>
              <a:tr h="200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Земля должна работать - Вовлечение в оборот земель сельхозназначения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</a:tr>
              <a:tr h="200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обрабатываемой пашни в общей площади пашни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</a:tr>
              <a:tr h="501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Вовлечение в оборот выбывших сельско-хозяйственных угодий за счет проведения культуртехнических работ сельскохозяйственными товаро-производителями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гектар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</a:tr>
              <a:tr h="501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крестьянских (фермерских) хозяйств, осуществивших проекты создания и развития своих хозяйств с помощью грантовой поддержки (за отчетный год)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" marR="30747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43</a:t>
            </a:fld>
            <a:endParaRPr kumimoji="0"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89397"/>
              </p:ext>
            </p:extLst>
          </p:nvPr>
        </p:nvGraphicFramePr>
        <p:xfrm>
          <a:off x="142844" y="1268763"/>
          <a:ext cx="8845708" cy="5414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712"/>
                <a:gridCol w="4233205"/>
                <a:gridCol w="1315089"/>
                <a:gridCol w="1275406"/>
                <a:gridCol w="1420296"/>
              </a:tblGrid>
              <a:tr h="389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Хозяйствуй умело - Индекс производства продукции сельского хозяйства в хозяйствах всех категорий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930,54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</a:tr>
              <a:tr h="259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мощностей животноводческих комплексов молочного направления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скотомест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</a:tr>
              <a:tr h="519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семейных животноводческих ферм, осуществляющих развитие своих хозяйств за счет грантовой поддержки (за отчетный год)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</a:tr>
              <a:tr h="1038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инвестиций, привлеченных в текущем году по реализуемым инвестиционным проектам АПК, находящимся в единой автоматизированной системе мониторинга инвестиционных проектов Министерства инвестиций и инноваций Московской области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</a:tr>
              <a:tr h="38956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и повышение эффективности управления муниципальным имуществом городского округа Электросталь Московской области»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земельного налога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</a:tr>
              <a:tr h="519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положительных результатов предоставления государственных и муниципальных услуг в области земельных отношений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</a:tr>
              <a:tr h="519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регламентного срока оказания государственных и муниципальных услуг в области земельных отношений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</a:tr>
              <a:tr h="130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использования земель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</a:tr>
              <a:tr h="389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земельных участков, подготовленных органом местного самоуправления для реализации на торгах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</a:tr>
              <a:tr h="519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Собираемость от арендной платы за земельные участки, государственная собственность на которые не разграничена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888" marR="39888" marT="0" marB="0"/>
                </a:tc>
              </a:tr>
              <a:tr h="519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Собираемость от арендной платы за муниципальное имущество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44</a:t>
            </a:fld>
            <a:endParaRPr kumimoji="0"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333433"/>
              </p:ext>
            </p:extLst>
          </p:nvPr>
        </p:nvGraphicFramePr>
        <p:xfrm>
          <a:off x="142844" y="1268761"/>
          <a:ext cx="8845708" cy="5547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713"/>
                <a:gridCol w="4619531"/>
                <a:gridCol w="928763"/>
                <a:gridCol w="1275406"/>
                <a:gridCol w="1420295"/>
              </a:tblGrid>
              <a:tr h="528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задолженности прошлых лет по арендной плате за земельные участки, государственная собственность на которые не разграничена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</a:tr>
              <a:tr h="565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</a:tr>
              <a:tr h="347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муниципальное имущество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</a:tr>
              <a:tr h="528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Увеличивай налоги - 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</a:tr>
              <a:tr h="226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земельных участков многодетным семьям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</a:tr>
              <a:tr h="34720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«Жилище»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</a:tr>
              <a:tr h="347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семей, получивших жилые помещения и улучшивших свои жилищные условия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</a:tr>
              <a:tr h="893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 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6" marR="40996" marT="0" marB="0"/>
                </a:tc>
              </a:tr>
              <a:tr h="101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лиц из их числа, которые подлежат обеспечению жилыми помещениями, в отчетном году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45</a:t>
            </a:fld>
            <a:endParaRPr kumimoji="0"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511546"/>
              </p:ext>
            </p:extLst>
          </p:nvPr>
        </p:nvGraphicFramePr>
        <p:xfrm>
          <a:off x="142844" y="1268764"/>
          <a:ext cx="8845708" cy="5377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710"/>
                <a:gridCol w="4619534"/>
                <a:gridCol w="928761"/>
                <a:gridCol w="1275407"/>
                <a:gridCol w="1420296"/>
              </a:tblGrid>
              <a:tr h="35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Нет аварийному жилью - Исполнение программы «Переселение граждан из аварийного жилого фонда в МО на 2016-2019 года»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35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Площадь помещений аварийных домов, признанных аварийными до 01.01.2015, способ расселения которых не определен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346,1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346,1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370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Площадь расселенных помещений, в рамках реализации адресной программы Московской области по переселению граждан из аварийного жилищного фонда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расселенных помещений, в рамках реализации адресной программы Московской области по переселению граждан из аварийного жилищного фонда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532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переселенных из аварийного жилищного фонда, в рамках реализации адресной программы Московской области по переселению граждан из аварийного жилищного фонда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35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расселенных помещений аварийных домов, в рамках реализации инвестиционных контрактов в отчетном периоде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35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расселенных помещений аварийных домов, в рамках реализации договоров развития застроенных территорий в отчетном периоде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177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ввода жилья по стандартам эконом-класса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тыс.кв.м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35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тыс.кв.м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35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пострадавших граждан-соинвесторов, права которых обеспечены в отчетном году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35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Количество объектов, исключенных из перечня проблемных объектов в отчетном году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35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Держим стройки на контроле - Количество объектов, находящихся на контроле Минстроя МО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211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Решаем проблемы обманутых дольщиков - Количество обманутых дольщиков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35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Проблемные стройки (Подмосковья) - Количество проблемных объектов, по которым нарушены права участников долевого строительства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  <a:tr h="532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Количество участников подпрограммы «Социальная ипотека», получивших финансовую помощь, предоставляемую для погашения основной части долга по ипотечному жилищному кредиту (I этап)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31" marR="27331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46</a:t>
            </a:fld>
            <a:endParaRPr kumimoji="0"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330990"/>
              </p:ext>
            </p:extLst>
          </p:nvPr>
        </p:nvGraphicFramePr>
        <p:xfrm>
          <a:off x="142846" y="1268760"/>
          <a:ext cx="8845706" cy="5621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710"/>
                <a:gridCol w="4233203"/>
                <a:gridCol w="1315091"/>
                <a:gridCol w="1275405"/>
                <a:gridCol w="1420297"/>
              </a:tblGrid>
              <a:tr h="626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Количество граждан, уволенных с военной службы, и приравненных к ним лиц, получивших государственную поддержку по обеспечению жилыми помещениями за счет средств федерального бюджета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</a:tr>
              <a:tr h="626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Количество свидетельств о праве на получение жилищной субсидии на приобретение жилого помещения или строительство индивидуального жилого дома, выданных семьям, имеющим семь и более детей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</a:tr>
              <a:tr h="31344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инженерной инфраструктуры и энергоэффективности в городском округе Электросталь Московской области»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</a:tr>
              <a:tr h="313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ВЗУ, ВНС и станций водоподготовки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</a:tr>
              <a:tr h="417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сточных вод, очищенных до нормативных значений, в общем объеме сточных вод, пропущенных через очистные сооружения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</a:tr>
              <a:tr h="417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очистки сточных вод суммарной производительностью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</a:tr>
              <a:tr h="417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построенных, реконструированных, отремонтированных коллекторов (участков), КНС суммарной пропускной способностью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</a:tr>
              <a:tr h="313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коммунальной инфраструктуры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</a:tr>
              <a:tr h="417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инженерной инфраструктуры на территории военных городков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</a:tr>
              <a:tr h="313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ЖКХ без долгов - Задолженность за потребленные топливно-энергетические ресурсы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тыс.руб.на тысячу человек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</a:tr>
              <a:tr h="417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готовности объектов жилищно-коммунального хозяйства муниципальных образований Московской области к осенне-зимнему периоду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</a:tr>
              <a:tr h="313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Организация работ по устранению технологических нарушений (аварий, инцидентов) на коммунальных объектах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38" marR="28938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47</a:t>
            </a:fld>
            <a:endParaRPr kumimoji="0"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367472"/>
              </p:ext>
            </p:extLst>
          </p:nvPr>
        </p:nvGraphicFramePr>
        <p:xfrm>
          <a:off x="142844" y="1268761"/>
          <a:ext cx="8845707" cy="5506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710"/>
                <a:gridCol w="4233203"/>
                <a:gridCol w="1315090"/>
                <a:gridCol w="1275406"/>
                <a:gridCol w="1420298"/>
              </a:tblGrid>
              <a:tr h="645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РСО, утвердивших инвестиционные программы в сфере теплоснабжения, водоснабжения и водоотведения в общем количестве РСО, осуществляющих регулируемые виды деятельности на территории муниципального образования Московской области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</a:tr>
              <a:tr h="461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</a:tr>
              <a:tr h="461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B, C, D)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</a:tr>
              <a:tr h="276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Бережливый учет - Оснащенность многоквартирных домов приборами учета ресурсов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</a:tr>
              <a:tr h="27668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и функционирование дорожного комплекса в городском округе Электросталь Московской области»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каждой дороги хозяин - Доля бесхозяйных дорог, принятых в муниципальную собственность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</a:tr>
              <a:tr h="553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Объемы ввода в эксплуатацию после строительства и (или) реконструкции автомобильных дорог общего пользования местного значения, в том числе с привлечением субсидии из бюджета Московской области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км, тыс.м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</a:tr>
              <a:tr h="184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сети автомобильных дорог общего пользования местного значения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тыс.кв.м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261,49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</a:tr>
              <a:tr h="27668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современной комфортной городской среды городского округа Электросталь Московской области»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общественных территорий (в разрезе видов территорий), в том числе: - зоны отдыха; пешеходные зоны; набережные; - скверы; - площади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</a:tr>
              <a:tr h="184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установленных детских игровых площадок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</a:tr>
              <a:tr h="185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обустроенными дворовыми территориями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</a:tr>
              <a:tr h="368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Количество архитектурно-планировочных концепций благоустройства общественных территорий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</a:tr>
              <a:tr h="184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площади асфальтового покрытия дворовых территорий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77500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82" marR="2838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36711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0112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ЦЕЛЕВЫЕ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r>
              <a:rPr lang="ru-RU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7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МУНИЦИПАЛЬНЫХ ПРОГРАММ ГОРОДСКОГО ОКРУГА ЭЛЕКТРОСТАЛЬ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3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48</a:t>
            </a:fld>
            <a:endParaRPr kumimoji="0"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554939"/>
              </p:ext>
            </p:extLst>
          </p:nvPr>
        </p:nvGraphicFramePr>
        <p:xfrm>
          <a:off x="142845" y="1310926"/>
          <a:ext cx="8845706" cy="4525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712"/>
                <a:gridCol w="4233204"/>
                <a:gridCol w="1315089"/>
                <a:gridCol w="1275405"/>
                <a:gridCol w="1420296"/>
              </a:tblGrid>
              <a:tr h="754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уровня износа электросетевого хозяйства систем наружного освещения с применением СИП и высокоэффективных светильников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</a:tr>
              <a:tr h="1131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электросетевого хозяйства, систем наружного и архитектурно-художественного освещения на которых реализованы мероприятия по устройству и капитальному ремонту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</a:tr>
              <a:tr h="754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Светлый город - Приведение к нормативному освещению улиц, проездов, набережных в городских и сельских поселениях Московской области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</a:tr>
              <a:tr h="942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многоквартирных домов, прошедших комплексный капитальный ремонт и соответствующих нормальному классу энергоэффективности и выше (A, B, C, D)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</a:tr>
              <a:tr h="377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Количество отремонтированных подъездов МКД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</a:tr>
              <a:tr h="56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МКД, в которых проведен капитальный ремонт в рамках региональной программы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45235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30816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Социально значимые проекты, реализуемые на территории городского округа Электросталь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Реализация мер по ликвидации второй смены в общеобразовательных учреждениях городского округа</a:t>
            </a:r>
            <a:endParaRPr lang="ru-RU" sz="15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51520" y="4365104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400" dirty="0" smtClean="0"/>
              <a:t>В рамках реализации мер по ликвидации второй смены в общеобразовательных учреждениях в городском округе Электросталь в 2019-2020 годах планируется постройка и ввод в эксплуатацию два объекта: школа на 825 мест в Северном микрорайоне города и пристройка на 100 мест к МОУ «Средняя образовательная школа № 22 с углубленным изучением отдельных предметов»</a:t>
            </a:r>
            <a:endParaRPr lang="ru-RU" sz="140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49</a:t>
            </a:fld>
            <a:endParaRPr kumimoji="0" lang="ru-RU" dirty="0"/>
          </a:p>
        </p:txBody>
      </p:sp>
      <p:pic>
        <p:nvPicPr>
          <p:cNvPr id="1027" name="Picture 3" descr="C:\Users\Александр\Cloud@Mail.Ru\в облака\документы А\бюджет для граждан, открытость бюджетных данных\Бюджет для граждан\2019 проект\материал\картинки\школа на северно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3" y="1700808"/>
            <a:ext cx="4416669" cy="23042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619672" y="3933056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Проект школы в северном микрорайоне</a:t>
            </a:r>
            <a:endParaRPr lang="ru-RU" sz="1200" dirty="0"/>
          </a:p>
        </p:txBody>
      </p:sp>
      <p:pic>
        <p:nvPicPr>
          <p:cNvPr id="1028" name="Picture 4" descr="C:\Users\Александр\Cloud@Mail.Ru\в облака\документы А\бюджет для граждан, открытость бюджетных данных\Бюджет для граждан\2019 проект\материал\картинки\план пристройки к сош 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8024" y="4149080"/>
            <a:ext cx="4176464" cy="196926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796136" y="6165304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План застройки у МОУ «СОШ №22 с УИОП»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764110" y="2598117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 рамках реализации указов президента в Московской области активно идет ликвидация второй смены. В прошлом году губернатор Московской области Андрей Воробьев поставил задачу за 4 года построить в Подмосковье порядка 240 школ.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985" y="1737800"/>
            <a:ext cx="2745767" cy="923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5327" y="5502556"/>
            <a:ext cx="1438781" cy="1103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ксандр\Downloads\ччччч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4077072"/>
            <a:ext cx="2142526" cy="2951138"/>
          </a:xfrm>
          <a:prstGeom prst="rect">
            <a:avLst/>
          </a:prstGeom>
          <a:noFill/>
        </p:spPr>
      </p:pic>
      <p:pic>
        <p:nvPicPr>
          <p:cNvPr id="1027" name="Picture 3" descr="C:\Users\Александр\Downloads\85ce853eeaf9151ec1e2fc6af271037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4544" y="0"/>
            <a:ext cx="2757686" cy="27576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600" cy="850106"/>
          </a:xfrm>
        </p:spPr>
        <p:txBody>
          <a:bodyPr/>
          <a:lstStyle/>
          <a:p>
            <a:pPr algn="ctr"/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Коротко о бюджете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848600" cy="5112568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— форма образования и расходования денежных средств, предназначенных для финансового обеспечения задач и функций государства и местного самоуправления.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- это упрощенная версия бюджетного документа, которая использует неформальный язык и доступные форматы, чтобы облегчить для граждан понимание бюджета.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основанная на экономических отношениях и государственном устройстве Российской Федерации совокупность федерального бюджета, бюджета субъектов Российской Федерации, местных бюджетов и бюджетов государственных внебюджетных фондов.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Бюджетный процесс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 — деятельность органов местного самоуправления и иных участников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 — основной принцип формирования бюджета, при котором объем доходов равен объему расходов. При превышении объема доходов над объемом расходов возникает </a:t>
            </a:r>
            <a:r>
              <a:rPr lang="ru-RU" sz="1400" b="1" i="1" u="sng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бюджета, при превышении объема расходов над объемом доходов возникает бюджетный </a:t>
            </a:r>
            <a:r>
              <a:rPr lang="ru-RU" sz="1400" b="1" i="1" u="sng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ru-RU" sz="14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0282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Социально-значимые проекты, реализуемые на территории городского округа Электросталь в 2018 году</a:t>
            </a:r>
            <a:r>
              <a:rPr lang="en-US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в период до 2021 года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182471"/>
              </p:ext>
            </p:extLst>
          </p:nvPr>
        </p:nvGraphicFramePr>
        <p:xfrm>
          <a:off x="251520" y="1196752"/>
          <a:ext cx="8784975" cy="468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215"/>
                <a:gridCol w="1069209"/>
                <a:gridCol w="1080120"/>
                <a:gridCol w="1656184"/>
                <a:gridCol w="22322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</a:t>
                      </a:r>
                      <a:r>
                        <a:rPr lang="ru-RU" sz="1300" baseline="0" dirty="0" smtClean="0"/>
                        <a:t> проекта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Место реализации проекта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Срок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baseline="0" dirty="0" err="1" smtClean="0"/>
                        <a:t>осуществле-ния</a:t>
                      </a:r>
                      <a:r>
                        <a:rPr lang="ru-RU" sz="1300" baseline="0" dirty="0" smtClean="0"/>
                        <a:t> проекта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Объем</a:t>
                      </a:r>
                      <a:r>
                        <a:rPr lang="ru-RU" sz="1300" baseline="0" dirty="0" smtClean="0"/>
                        <a:t> ф</a:t>
                      </a:r>
                      <a:r>
                        <a:rPr lang="ru-RU" sz="1300" dirty="0" smtClean="0"/>
                        <a:t>инансирования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Планируемый результат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Строительство общеобразовательной школы на 825 мест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Микрорайон Северный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г. – ПИР и строительство 2020 г. – ввод объекта в эксплуатацию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917,1 млн. руб.,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городской бюджет – 2019 г. -26,0 млн.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г. – 19,9 млн.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Ликвидация второй смены при получении общего образования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Пристройка на 100 мест к МОУ «СОШ № 22»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МОУ «СОШ № 22», Западный микрорайон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гг. - ПИР и строительство2020 г. – ввод объекта в эксплуатацию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286,4 млн. руб.,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городской бюджет – 2019 г. – 2,5 млн.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г. – 11,8 млн.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Ликвидация второй смены при получении общего образования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емонт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МДОУ «Детский сад № 24»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МДОУ 24, восточный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микрорайон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27,3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объектов дошкольного образование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культурного центра "Октябрь" по пр.Ленина, д.32а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Культурный центр «Октябрь»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270,1 млн.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культуры в городском округе и формирование современного центра притяжения жителей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города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50</a:t>
            </a:fld>
            <a:endParaRPr kumimoji="0"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Муниципальный долг </a:t>
            </a:r>
            <a:b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городского округа Электросталь в 2018 году, млн. руб.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412776"/>
          <a:ext cx="8784975" cy="3133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590"/>
                <a:gridCol w="852572"/>
                <a:gridCol w="861272"/>
                <a:gridCol w="1320617"/>
                <a:gridCol w="1779962"/>
                <a:gridCol w="17799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Наименование</a:t>
                      </a:r>
                      <a:r>
                        <a:rPr lang="ru-RU" sz="1300" baseline="0" dirty="0" smtClean="0"/>
                        <a:t> показателя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 01.01.2018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Привлечено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Погашено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На</a:t>
                      </a:r>
                      <a:r>
                        <a:rPr lang="ru-RU" sz="13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300" baseline="0" dirty="0" smtClean="0"/>
                        <a:t>01.01.2019 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Расходы на обслуживание долга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Муниципальный долг, всего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в том числе: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282,0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430,0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462,0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250,0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9,0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Ценные бумаги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кредиты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коммерческих банков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282,0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430,0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462,0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250,0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Верхний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предел муниципального долга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557,4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Х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Х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374,4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+mj-lt"/>
                          <a:cs typeface="Times New Roman" pitchFamily="18" charset="0"/>
                        </a:rPr>
                        <a:t>Х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7" name="Picture 3" descr="C:\Users\Александр\Downloads\165865.640x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653136"/>
            <a:ext cx="2984723" cy="19913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47864" y="4653136"/>
            <a:ext cx="56886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 smtClean="0">
                <a:solidFill>
                  <a:srgbClr val="000000"/>
                </a:solidFill>
              </a:rPr>
              <a:t>    Уровень муниципального долга по итогам 2018 года находится в допустимых пределах, установленных Бюджетным кодексом РФ. </a:t>
            </a:r>
          </a:p>
          <a:p>
            <a:pPr algn="just"/>
            <a:r>
              <a:rPr lang="ru-RU" sz="1900" b="1" dirty="0" smtClean="0">
                <a:solidFill>
                  <a:srgbClr val="000000"/>
                </a:solidFill>
              </a:rPr>
              <a:t>    Существенно сократились расходы на обслуживание муниципального долга: с 22,9 млн. руб. в 2017 году до 9,0 млн. руб. в 2018. </a:t>
            </a:r>
            <a:endParaRPr lang="ru-RU" sz="19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«Бюджет для граждан» подготовлен финансовым управлением Администрации г.о. Электросталь Московской области 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4853135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ru-RU" sz="1900" dirty="0" smtClean="0"/>
              <a:t>Мы надеемся, что представленная информация оказалась для Вас полезной и интересной. Свои вопросы и предложения Вы можете направить в финансовое управление Администрации городского округа Электросталь: 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/>
              <a:t>по телефону: 8 496 571 99 40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/>
              <a:t>письмом по почте (144012, г. Электросталь, ул. Мира, 5, Финансовое управление</a:t>
            </a:r>
            <a:r>
              <a:rPr lang="en-US" sz="1900" dirty="0" smtClean="0"/>
              <a:t> </a:t>
            </a:r>
            <a:r>
              <a:rPr lang="ru-RU" sz="19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/>
              <a:t>на электронный адрес </a:t>
            </a:r>
            <a:r>
              <a:rPr lang="en-US" sz="1900" dirty="0" smtClean="0"/>
              <a:t>finupel@gmail.com</a:t>
            </a:r>
            <a:r>
              <a:rPr lang="ru-RU" sz="1900" dirty="0" smtClean="0"/>
              <a:t>. </a:t>
            </a:r>
          </a:p>
          <a:p>
            <a:endParaRPr lang="ru-RU" dirty="0"/>
          </a:p>
        </p:txBody>
      </p:sp>
      <p:pic>
        <p:nvPicPr>
          <p:cNvPr id="3075" name="Picture 3" descr="C:\Users\Александр\Desktop\карта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861048"/>
            <a:ext cx="3908945" cy="2808312"/>
          </a:xfrm>
          <a:prstGeom prst="rect">
            <a:avLst/>
          </a:prstGeom>
          <a:noFill/>
        </p:spPr>
      </p:pic>
      <p:pic>
        <p:nvPicPr>
          <p:cNvPr id="3074" name="Picture 2" descr="C:\Users\Александр\Downloads\100_200810261604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3861048"/>
            <a:ext cx="3904444" cy="2808312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52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Участие граждан в бюджетном процессе</a:t>
            </a:r>
            <a:endParaRPr lang="ru-RU" sz="3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-396552" y="1700808"/>
          <a:ext cx="48600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Александр\Downloads\sitting_man_PNG1147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872" y="1628800"/>
            <a:ext cx="2880320" cy="3708888"/>
          </a:xfrm>
          <a:prstGeom prst="rect">
            <a:avLst/>
          </a:prstGeom>
          <a:noFill/>
        </p:spPr>
      </p:pic>
      <p:sp>
        <p:nvSpPr>
          <p:cNvPr id="7" name="Выгнутая вверх стрелка 6"/>
          <p:cNvSpPr/>
          <p:nvPr/>
        </p:nvSpPr>
        <p:spPr>
          <a:xfrm>
            <a:off x="5508104" y="1484784"/>
            <a:ext cx="2088232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70080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формирует бюджет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Александр\Downloads\subeindice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83760" y="2564904"/>
            <a:ext cx="2160240" cy="2349394"/>
          </a:xfrm>
          <a:prstGeom prst="rect">
            <a:avLst/>
          </a:prstGeom>
          <a:noFill/>
        </p:spPr>
      </p:pic>
      <p:sp>
        <p:nvSpPr>
          <p:cNvPr id="10" name="Выгнутая вверх стрелка 9"/>
          <p:cNvSpPr/>
          <p:nvPr/>
        </p:nvSpPr>
        <p:spPr>
          <a:xfrm rot="10800000">
            <a:off x="5508104" y="5013176"/>
            <a:ext cx="2088232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530120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получает услуги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5594706" y="2852936"/>
            <a:ext cx="1929622" cy="13610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508104" y="321297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Налогоплательщик осуществляет контроль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6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Обеспечение открытости и прозрачности бюджетного процесса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340768"/>
            <a:ext cx="8686800" cy="452596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Общедоступные публичные материалы о проекте бюджета и ежемесячные отчеты о его исполнении;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Информация о показателях бюджета в общедоступной форме «Бюджет для граждан»;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</a:t>
            </a:r>
            <a:r>
              <a:rPr kumimoji="0" lang="ru-RU" sz="2600" b="1" i="0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антикоррупционной</a:t>
            </a: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экспертизы нормативно-правовых актов;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публичных слушаний по проекту бюджета и по принятию отчета об исполнении бюджета;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Общественный контроль;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Ø"/>
              <a:tabLst/>
              <a:defRPr/>
            </a:pPr>
            <a:r>
              <a:rPr kumimoji="0" lang="ru-RU" sz="2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Проведение контрольных мероприятий контролирующими органами.</a:t>
            </a:r>
            <a:endParaRPr kumimoji="0" lang="ru-RU" sz="26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7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нужно знать о бюджетной системе?</a:t>
            </a:r>
            <a:endParaRPr lang="ru-RU" sz="2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8291264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26876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бюджетам бюджетной системы Российской Федерации относятся: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239944" y="6329936"/>
            <a:ext cx="758952" cy="246888"/>
          </a:xfrm>
        </p:spPr>
        <p:txBody>
          <a:bodyPr/>
          <a:lstStyle/>
          <a:p>
            <a:fld id="{8A4431D5-1B33-458B-8AFD-CECCB0FA18CB}" type="slidenum">
              <a:rPr lang="ru-RU" smtClean="0"/>
              <a:pPr/>
              <a:t>8</a:t>
            </a:fld>
            <a:endParaRPr kumimoji="0"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нужно знать о бюджетном процессе в городском округе Электросталь?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7504" y="2060848"/>
          <a:ext cx="4139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55679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Бюджетный процесс состоит из этапов: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7" name="Picture 5" descr="C:\Users\Александр\Downloads\bd.png"/>
          <p:cNvPicPr>
            <a:picLocks noChangeAspect="1" noChangeArrowheads="1"/>
          </p:cNvPicPr>
          <p:nvPr/>
        </p:nvPicPr>
        <p:blipFill>
          <a:blip r:embed="rId7">
            <a:lum bright="-20000" contrast="30000"/>
          </a:blip>
          <a:srcRect/>
          <a:stretch>
            <a:fillRect/>
          </a:stretch>
        </p:blipFill>
        <p:spPr bwMode="auto">
          <a:xfrm>
            <a:off x="5004048" y="4365104"/>
            <a:ext cx="3212909" cy="2300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5976" y="1916832"/>
            <a:ext cx="4608512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глава городского округа;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Совет депутатов;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администрация;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распорядители (</a:t>
            </a:r>
            <a:r>
              <a:rPr lang="ru-RU" sz="1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распорядители</a:t>
            </a: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бюджетных средств;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администраторы (</a:t>
            </a:r>
            <a:r>
              <a:rPr lang="ru-RU" sz="1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администраторы</a:t>
            </a: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доходов бюджета;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главные администраторы (</a:t>
            </a:r>
            <a:r>
              <a:rPr lang="ru-RU" sz="1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администраторы</a:t>
            </a: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 источников финансирования дефицита бюджета;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контрольный орган;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получатели бюджетных средств;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финансовое управление;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ru-RU" sz="1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иные органы, на которые законодательством Российской Федерации, Московской области возложены бюджетные, налоговые и иные полномочия.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155679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Участники бюджетного процесса: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9</a:t>
            </a:fld>
            <a:endParaRPr kumimoji="0" lang="ru-RU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000000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7929</Words>
  <Application>Microsoft Office PowerPoint</Application>
  <PresentationFormat>Экран (4:3)</PresentationFormat>
  <Paragraphs>1634</Paragraphs>
  <Slides>52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1" baseType="lpstr">
      <vt:lpstr>Arial</vt:lpstr>
      <vt:lpstr>Arial Cyr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Презентация PowerPoint</vt:lpstr>
      <vt:lpstr>Содержание</vt:lpstr>
      <vt:lpstr>Уважаемые жители городского округа Электросталь Московской области!</vt:lpstr>
      <vt:lpstr>Нормативная база формирования проекта бюджета городского округа Электросталь:</vt:lpstr>
      <vt:lpstr>Коротко о бюджете</vt:lpstr>
      <vt:lpstr>Участие граждан в бюджетном процессе</vt:lpstr>
      <vt:lpstr>Обеспечение открытости и прозрачности бюджетного процесса</vt:lpstr>
      <vt:lpstr>Что нужно знать о бюджетной системе?</vt:lpstr>
      <vt:lpstr>Что нужно знать о бюджетном процессе в городском округе Электросталь?</vt:lpstr>
      <vt:lpstr>При формировании бюджета городского округа Электросталь на 2018 год учтены:</vt:lpstr>
      <vt:lpstr>Основные задачи и приоритеты бюджетной политики городского округа Электросталь</vt:lpstr>
      <vt:lpstr>ОСНОВНЫЕ ПОКАЗАТЕЛИ СОЦИАЛЬНО-ЭКОНОМИЧЕСКОГО РАЗВИТИЯ  ГОРОДСКОГО ОКРУГА ЭЛЕКТРОСТАЛЬ</vt:lpstr>
      <vt:lpstr>Доходы и расходы бюджета</vt:lpstr>
      <vt:lpstr>Презентация PowerPoint</vt:lpstr>
      <vt:lpstr>Основные характеристики бюджета за период  2017 - 2021 г.г. </vt:lpstr>
      <vt:lpstr>Динамика доходов бюджета 2017-2021 г.г., млн. руб. </vt:lpstr>
      <vt:lpstr>СТРУКТУРА ДОХОДОВ бюджета городского округа за 2018 год</vt:lpstr>
      <vt:lpstr>Структура налоговых доходов бюджета городского округа на 2018 год, млн. руб., %.</vt:lpstr>
      <vt:lpstr>Структура неналоговых доходов бюджета городского округа на 2018 год, млн. руб., %.</vt:lpstr>
      <vt:lpstr>Мероприятия, нацеленные на мобилизацию доходов в бюджет городского округа</vt:lpstr>
      <vt:lpstr>Удельный объем налоговых и неналоговых доходов на душу населения по сравнению с другими муниципальными образованиями по итогам 2018 года, тыс. руб./ч.*</vt:lpstr>
      <vt:lpstr>Расходы бюджета городского округа Электросталь на 2018 год.</vt:lpstr>
      <vt:lpstr>Презентация PowerPoint</vt:lpstr>
      <vt:lpstr>РАСХОДЫ БЮДЖЕТА С УЧЕТОМ ИНТЕРЕСОВ ЦЕЛЕВЫХ ГРУПП ПОЛУЧАТЕЛЕЙ МУНИЦИПАЛЬНЫХ УСЛУГ ЗА 2018 ГОД</vt:lpstr>
      <vt:lpstr>Меры социальной поддержки населения</vt:lpstr>
      <vt:lpstr>Информация о ставках и льготах по местным налогам, установленных в муниципальном образовании</vt:lpstr>
      <vt:lpstr>Информация о ставках и льготах по местным налогам</vt:lpstr>
      <vt:lpstr>Информация о ставках и льготах по местным налогам</vt:lpstr>
      <vt:lpstr>Муниципальные учреждения городского округа Электросталь Московской области</vt:lpstr>
      <vt:lpstr>Муниципальные программы городского округа Электросталь Московской области</vt:lpstr>
      <vt:lpstr>Муниципальные программы городского округа Электросталь Московской области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ОСНОВНЫЕ ЦЕЛЕВЫЕ ПОКАЗАТЕЛИ МУНИЦИПАЛЬНЫХ ПРОГРАММ ГОРОДСКОГО ОКРУГА ЭЛЕКТРОСТАЛЬ</vt:lpstr>
      <vt:lpstr>Социально значимые проекты, реализуемые на территории городского округа Электросталь</vt:lpstr>
      <vt:lpstr>Социально-значимые проекты, реализуемые на территории городского округа Электросталь в 2018 году и в период до 2021 года</vt:lpstr>
      <vt:lpstr>Муниципальный долг  городского округа Электросталь в 2018 году, млн. руб.</vt:lpstr>
      <vt:lpstr>«Бюджет для граждан» подготовлен финансовым управлением Администрации г.о. Электросталь Московской области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2014-02-06T12:00:59Z</dcterms:created>
  <dcterms:modified xsi:type="dcterms:W3CDTF">2019-04-16T08:31:39Z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