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Красная, д.82, 1 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01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643338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" name="Рисунок 9" descr="20160616_171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500306"/>
            <a:ext cx="4429156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Красная, д.82, 1 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smtClean="0">
                <a:latin typeface="Calibri" pitchFamily="34" charset="0"/>
              </a:rPr>
              <a:t>01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82,2 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</a:t>
            </a:r>
            <a:r>
              <a:rPr lang="ru-RU" sz="1400" dirty="0" smtClean="0">
                <a:latin typeface="Calibri" pitchFamily="34" charset="0"/>
              </a:rPr>
              <a:t>удовлетворительное, требует </a:t>
            </a:r>
          </a:p>
          <a:p>
            <a:r>
              <a:rPr lang="ru-RU" sz="1400" smtClean="0">
                <a:latin typeface="Calibri" pitchFamily="34" charset="0"/>
              </a:rPr>
              <a:t>                                         ремонта</a:t>
            </a:r>
            <a:endParaRPr lang="ru-RU" sz="1400" dirty="0" smtClean="0">
              <a:latin typeface="Calibri" pitchFamily="34" charset="0"/>
            </a:endParaRP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1" name="Содержимое 10" descr="dI9wZiTtVf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3571900" cy="2714644"/>
          </a:xfrm>
        </p:spPr>
      </p:pic>
      <p:pic>
        <p:nvPicPr>
          <p:cNvPr id="15" name="Рисунок 14" descr="fU5sxXl0z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3500462" cy="2714644"/>
          </a:xfrm>
          <a:prstGeom prst="rect">
            <a:avLst/>
          </a:prstGeom>
        </p:spPr>
      </p:pic>
      <p:pic>
        <p:nvPicPr>
          <p:cNvPr id="16" name="Рисунок 15" descr="-N1get3kNU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071942"/>
            <a:ext cx="371477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072362" cy="7143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0" name="Содержимое 9" descr="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9" y="1571612"/>
            <a:ext cx="7715304" cy="47149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96</Words>
  <PresentationFormat>Экран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Информация об объекте недвижимости, расположенном по адресу: Московская область, г. Электросталь,  ул. Красная, д.82, 1 этаж, пом. 01 </vt:lpstr>
      <vt:lpstr> Информация об имуществе, находящемся в собственности  г. о. Электросталь Московской области:   Московская область, г. Электросталь, ул. Красная, д.82, 1 этаж, пом. 01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26</cp:revision>
  <dcterms:created xsi:type="dcterms:W3CDTF">2016-06-17T08:09:01Z</dcterms:created>
  <dcterms:modified xsi:type="dcterms:W3CDTF">2016-06-21T07:19:00Z</dcterms:modified>
</cp:coreProperties>
</file>