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77284-D54F-4803-99FA-60AF53C0AA16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96765-413B-4D7F-93C2-1E7B0F17D2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96765-413B-4D7F-93C2-1E7B0F17D22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13395B4E-BD14-4752-8F84-7CB0FC065F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0"/>
            <a:ext cx="1228725" cy="1156967"/>
          </a:xfrm>
          <a:prstGeom prst="rect">
            <a:avLst/>
          </a:prstGeom>
        </p:spPr>
      </p:pic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4419600" y="5261428"/>
            <a:ext cx="4572000" cy="15240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возникновение  заболевания восприимчивых животных незамедлительно сообщать в ГБУВ МО «Терветуправление № 3» по телефонам:</a:t>
            </a:r>
          </a:p>
          <a:p>
            <a:pPr algn="just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Щелковская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ветеринарная станция 8-496-566-48-37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Ветеринарная станция по г.о. Балашиха и г.о. Реутов 8-498-761-31-11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Ветеринарная станция по Богородскому городскому округу и    городскому  округу Электросталь 8-496-514-31-25, 8-496-514-26-25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Павлово-Посадская ветеринарная станция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8-496-432-22-42</a:t>
            </a:r>
          </a:p>
          <a:p>
            <a:pPr algn="just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Егорьевская ветеринарная станция  8-496-402-13-27</a:t>
            </a:r>
          </a:p>
          <a:p>
            <a:pPr algn="just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Шатурская ветеринарная станция  8 -496- 452-33-20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dirty="0"/>
          </a:p>
        </p:txBody>
      </p:sp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52400"/>
            <a:ext cx="762000" cy="8382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1573426"/>
              </p:ext>
            </p:extLst>
          </p:nvPr>
        </p:nvGraphicFramePr>
        <p:xfrm>
          <a:off x="1295400" y="0"/>
          <a:ext cx="6705600" cy="1189079"/>
        </p:xfrm>
        <a:graphic>
          <a:graphicData uri="http://schemas.openxmlformats.org/drawingml/2006/table">
            <a:tbl>
              <a:tblPr/>
              <a:tblGrid>
                <a:gridCol w="670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474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МИНИСТЕРСТВО СЕЛЬСКОГО ХОЗЯЙСТВА И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ПРОДОВОЛЬСТВИЯ МОСКОВСКОЙ ОБЛАСТИ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7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Государственное бюджетное 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latin typeface="Times New Roman"/>
                          <a:ea typeface="Times New Roman"/>
                          <a:cs typeface="Times New Roman"/>
                        </a:rPr>
                        <a:t>учреждение ветеринарии Московской области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39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latin typeface="Times New Roman"/>
                          <a:ea typeface="Calibri"/>
                          <a:cs typeface="Times New Roman"/>
                        </a:rPr>
                        <a:t>«Территориальное ветеринарное управление № 3»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Сергей\Desktop\Jashcu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133475"/>
            <a:ext cx="4276725" cy="5724525"/>
          </a:xfrm>
          <a:prstGeom prst="rect">
            <a:avLst/>
          </a:prstGeom>
          <a:noFill/>
        </p:spPr>
      </p:pic>
      <p:pic>
        <p:nvPicPr>
          <p:cNvPr id="2" name="Picture 3" descr="C:\Users\Сергей\Desktop\Jashcur (1)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1219200"/>
            <a:ext cx="45720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62</Words>
  <Application>Microsoft Office PowerPoint</Application>
  <PresentationFormat>Экран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6</cp:revision>
  <dcterms:created xsi:type="dcterms:W3CDTF">2020-09-28T06:21:57Z</dcterms:created>
  <dcterms:modified xsi:type="dcterms:W3CDTF">2021-11-29T06:56:11Z</dcterms:modified>
</cp:coreProperties>
</file>