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33A"/>
    <a:srgbClr val="A9D6F1"/>
    <a:srgbClr val="9ACBEC"/>
    <a:srgbClr val="0098DC"/>
    <a:srgbClr val="7FC0EA"/>
    <a:srgbClr val="00B0F0"/>
    <a:srgbClr val="0097DA"/>
    <a:srgbClr val="0096DB"/>
    <a:srgbClr val="06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65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21E9-E2F7-45E3-A463-CBEE8DA84D0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2B2FF-9489-4011-AE8A-F478BC9C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7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92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6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9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04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1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92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95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9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44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1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F5ADA-C3C7-43BF-AD97-DB755F7CBCD3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CB9E3-5DBB-478F-A3A4-8AC19BE52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2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WS06000027301\Analitik\Analitik\Аналитик\Инфографика\Мошенники и юристы листовка\перерасчет не верьте\исходники\вер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3828081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1725724" y="104036"/>
            <a:ext cx="3740127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ВНИМАНИЕ!</a:t>
            </a:r>
            <a:endParaRPr lang="ru-RU" sz="4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3" descr="C:\Documents and Settings\m39307\Рабочий стол\Презентация ОПФР к Лучшему страхователю\ФОТО для презентации\лого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102" y="104036"/>
            <a:ext cx="936104" cy="953124"/>
          </a:xfrm>
          <a:prstGeom prst="rect">
            <a:avLst/>
          </a:prstGeom>
          <a:noFill/>
        </p:spPr>
      </p:pic>
      <p:sp>
        <p:nvSpPr>
          <p:cNvPr id="28" name="Скругленный прямоугольник 27"/>
          <p:cNvSpPr/>
          <p:nvPr/>
        </p:nvSpPr>
        <p:spPr>
          <a:xfrm>
            <a:off x="165892" y="6880324"/>
            <a:ext cx="6497929" cy="1080120"/>
          </a:xfrm>
          <a:prstGeom prst="roundRect">
            <a:avLst/>
          </a:prstGeom>
          <a:solidFill>
            <a:srgbClr val="009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spc="40" dirty="0" smtClean="0">
                <a:latin typeface="Times New Roman" pitchFamily="18" charset="0"/>
                <a:cs typeface="Times New Roman" pitchFamily="18" charset="0"/>
              </a:rPr>
              <a:t>Подача заявлений в Клиентскую службу возможна ТОЛЬКО ПО ПРЕДВАРИТЕЛЬНОЙ ЗАПИСИ*</a:t>
            </a:r>
            <a:endParaRPr lang="ru-RU" sz="2000" spc="4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" descr="\\WS06000027301\Analitik\Analitik\Аналитик\Инфографика\Мошенники и юристы листовка\перерасчет не верьте\исходники\низ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1" y="9416152"/>
            <a:ext cx="6858000" cy="53556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68968" y="1325241"/>
            <a:ext cx="6160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получатели выплат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5 тысяч рублей на детей до 3 лет и 10 тысяч рублей на детей от 3 до 16 лет!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1221" y="2740681"/>
            <a:ext cx="6157916" cy="786773"/>
          </a:xfrm>
          <a:prstGeom prst="roundRect">
            <a:avLst/>
          </a:prstGeom>
          <a:solidFill>
            <a:srgbClr val="009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заявление можно </a:t>
            </a:r>
            <a:endParaRPr lang="ru-RU" sz="2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 октября 2020 года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3808" y="3750327"/>
            <a:ext cx="2967791" cy="1396971"/>
          </a:xfrm>
          <a:prstGeom prst="roundRect">
            <a:avLst/>
          </a:prstGeom>
          <a:solidFill>
            <a:srgbClr val="A9D6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Как подать заявление на выплату 5 тысяч рублей на детей до 3 лет:</a:t>
            </a:r>
            <a:endParaRPr lang="ru-RU" sz="2000" dirty="0">
              <a:solidFill>
                <a:srgbClr val="00133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3807" y="5370171"/>
            <a:ext cx="2967791" cy="1367417"/>
          </a:xfrm>
          <a:prstGeom prst="roundRect">
            <a:avLst/>
          </a:prstGeom>
          <a:solidFill>
            <a:srgbClr val="A9D6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Как подать заявление на выплату 10 тысяч рублей на детей от 3 до 16 лет:</a:t>
            </a:r>
            <a:endParaRPr lang="ru-RU" sz="2000" dirty="0">
              <a:solidFill>
                <a:srgbClr val="00133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93432" y="3687201"/>
            <a:ext cx="3144252" cy="1523221"/>
          </a:xfrm>
          <a:prstGeom prst="roundRect">
            <a:avLst/>
          </a:prstGeom>
          <a:solidFill>
            <a:schemeClr val="bg1"/>
          </a:solidFill>
          <a:ln>
            <a:solidFill>
              <a:srgbClr val="00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ерез портал </a:t>
            </a:r>
            <a:r>
              <a:rPr lang="ru-RU" sz="2000" b="1" dirty="0" err="1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gosuslugi.ru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через Личный кабинет на сайте ПФР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pfrf.ru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163031" y="4218042"/>
            <a:ext cx="368969" cy="4484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93432" y="5324648"/>
            <a:ext cx="3144252" cy="1410039"/>
          </a:xfrm>
          <a:prstGeom prst="roundRect">
            <a:avLst/>
          </a:prstGeom>
          <a:solidFill>
            <a:schemeClr val="bg1"/>
          </a:solidFill>
          <a:ln>
            <a:solidFill>
              <a:srgbClr val="00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ерез портал </a:t>
            </a:r>
            <a:r>
              <a:rPr lang="ru-RU" sz="2000" b="1" dirty="0" err="1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2000" b="1" dirty="0" smtClean="0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gosuslugi.ru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163031" y="5805431"/>
            <a:ext cx="368969" cy="4484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34771" y="7975194"/>
            <a:ext cx="6160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Записаться на прием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можно: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ПФР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PFRF.RU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по телефону: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429421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В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острой эпидемиологической ситуации клиентские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ведут прием только по предварительной записи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5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115</Words>
  <Application>Microsoft Office PowerPoint</Application>
  <PresentationFormat>Лист A4 (210x297 мм)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30</cp:revision>
  <dcterms:created xsi:type="dcterms:W3CDTF">2020-04-16T06:25:52Z</dcterms:created>
  <dcterms:modified xsi:type="dcterms:W3CDTF">2020-05-15T08:14:20Z</dcterms:modified>
</cp:coreProperties>
</file>