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</a:t>
            </a:r>
            <a:r>
              <a:rPr lang="ru-RU" sz="2400" dirty="0" smtClean="0">
                <a:latin typeface="Calibri" pitchFamily="34" charset="0"/>
              </a:rPr>
              <a:t>Юбилейная, д. 15, </a:t>
            </a:r>
            <a:r>
              <a:rPr lang="ru-RU" sz="2400" dirty="0" smtClean="0">
                <a:latin typeface="Calibri" pitchFamily="34" charset="0"/>
              </a:rPr>
              <a:t>1 этаж, </a:t>
            </a:r>
            <a:r>
              <a:rPr lang="ru-RU" sz="2400" dirty="0" err="1" smtClean="0">
                <a:latin typeface="Calibri" pitchFamily="34" charset="0"/>
              </a:rPr>
              <a:t>пом</a:t>
            </a:r>
            <a:r>
              <a:rPr lang="ru-RU" sz="2400" dirty="0" smtClean="0">
                <a:latin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</a:rPr>
              <a:t>02, поз. 2,4-6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143272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27" name="Picture 3" descr="C:\Users\kadeykina\Desktop\ПРЕЗЕНТАЦИЯ 2018\Восточная 4б\20180607_144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400293"/>
            <a:ext cx="3286148" cy="395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</a:t>
            </a:r>
            <a:r>
              <a:rPr lang="ru-RU" sz="1800" dirty="0" smtClean="0">
                <a:latin typeface="Calibri" pitchFamily="34" charset="0"/>
              </a:rPr>
              <a:t>Юбилейная</a:t>
            </a:r>
            <a:r>
              <a:rPr lang="ru-RU" sz="1800" dirty="0" smtClean="0">
                <a:latin typeface="Calibri" pitchFamily="34" charset="0"/>
              </a:rPr>
              <a:t>, д.15, </a:t>
            </a:r>
            <a:r>
              <a:rPr lang="ru-RU" sz="1800" dirty="0" smtClean="0">
                <a:latin typeface="Calibri" pitchFamily="34" charset="0"/>
              </a:rPr>
              <a:t>1 этаж, </a:t>
            </a:r>
            <a:r>
              <a:rPr lang="ru-RU" sz="1800" dirty="0" err="1" smtClean="0">
                <a:latin typeface="Calibri" pitchFamily="34" charset="0"/>
              </a:rPr>
              <a:t>пом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smtClean="0">
                <a:latin typeface="Calibri" pitchFamily="34" charset="0"/>
              </a:rPr>
              <a:t>02, поз. 2,4-6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</a:t>
            </a:r>
            <a:r>
              <a:rPr lang="ru-RU" sz="1400" dirty="0" smtClean="0">
                <a:latin typeface="Calibri" pitchFamily="34" charset="0"/>
              </a:rPr>
              <a:t>16,7 </a:t>
            </a:r>
            <a:r>
              <a:rPr lang="ru-RU" sz="1400" dirty="0" smtClean="0">
                <a:latin typeface="Calibri" pitchFamily="34" charset="0"/>
              </a:rPr>
              <a:t>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удовлетворительное, требует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ремонта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области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</a:t>
            </a:r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26" name="Picture 2" descr="C:\Users\kadeykina\Desktop\ПРЕЗЕНТАЦИЯ 2018\юбил\20180607_1508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2200121" cy="4525963"/>
          </a:xfrm>
          <a:prstGeom prst="rect">
            <a:avLst/>
          </a:prstGeom>
          <a:noFill/>
        </p:spPr>
      </p:pic>
      <p:pic>
        <p:nvPicPr>
          <p:cNvPr id="1027" name="Picture 3" descr="C:\Users\kadeykina\Desktop\ПРЕЗЕНТАЦИЯ 2018\юбил\20180607_150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85926"/>
            <a:ext cx="2142148" cy="4406704"/>
          </a:xfrm>
          <a:prstGeom prst="rect">
            <a:avLst/>
          </a:prstGeom>
          <a:noFill/>
        </p:spPr>
      </p:pic>
      <p:pic>
        <p:nvPicPr>
          <p:cNvPr id="1028" name="Picture 4" descr="C:\Users\kadeykina\Desktop\ПРЕЗЕНТАЦИЯ 2018\юбил\20180607_150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439" y="1600200"/>
            <a:ext cx="22001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58138" cy="1060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Администрация </a:t>
            </a:r>
            <a:r>
              <a:rPr lang="ru-RU" sz="1800" dirty="0" smtClean="0">
                <a:latin typeface="Calibri" pitchFamily="34" charset="0"/>
              </a:rPr>
              <a:t>городского округа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Электросталь Московской </a:t>
            </a:r>
            <a:r>
              <a:rPr lang="ru-RU" sz="1800" dirty="0" smtClean="0">
                <a:latin typeface="Calibri" pitchFamily="34" charset="0"/>
              </a:rPr>
              <a:t>области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                                          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	</a:t>
            </a:r>
            <a:r>
              <a:rPr lang="ru-RU" sz="1800" dirty="0" smtClean="0">
                <a:latin typeface="Calibri" pitchFamily="34" charset="0"/>
              </a:rPr>
              <a:t>		</a:t>
            </a:r>
            <a:r>
              <a:rPr lang="ru-RU" sz="3600" dirty="0" smtClean="0">
                <a:latin typeface="Calibri" pitchFamily="34" charset="0"/>
              </a:rPr>
              <a:t>Фотоматериалы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C:\Users\kadeykina\Desktop\ПРЕЗЕНТАЦИЯ 2018\юбил\20180607_150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200121" cy="4525963"/>
          </a:xfrm>
          <a:prstGeom prst="rect">
            <a:avLst/>
          </a:prstGeom>
          <a:noFill/>
        </p:spPr>
      </p:pic>
      <p:pic>
        <p:nvPicPr>
          <p:cNvPr id="2052" name="Picture 4" descr="C:\Users\kadeykina\Desktop\ПРЕЗЕНТАЦИЯ 2018\юбил\20180607_15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571612"/>
            <a:ext cx="2187777" cy="4500570"/>
          </a:xfrm>
          <a:prstGeom prst="rect">
            <a:avLst/>
          </a:prstGeom>
          <a:noFill/>
        </p:spPr>
      </p:pic>
      <p:pic>
        <p:nvPicPr>
          <p:cNvPr id="2053" name="Picture 5" descr="C:\Users\kadeykina\Desktop\ПРЕЗЕНТАЦИЯ 2018\юбил\20180607_1505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571612"/>
            <a:ext cx="22001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929486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025" y="1600200"/>
            <a:ext cx="7493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96</Words>
  <PresentationFormat>Экран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Информация об объекте недвижимости, расположенном по адресу: Московская область, г. Электросталь,  ул. Юбилейная, д. 15, 1 этаж, пом. 02, поз. 2,4-6</vt:lpstr>
      <vt:lpstr> Информация об имуществе, находящемся в собственности  г. о. Электросталь Московской области:   Московская область, г. Электросталь, ул. Юбилейная, д.15, 1 этаж, пом. 02, поз. 2,4-6  </vt:lpstr>
      <vt:lpstr>Фотоматериалы</vt:lpstr>
      <vt:lpstr> Администрация городского округа  Электросталь Московской области                                                 Фотоматериалы 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34</cp:revision>
  <dcterms:created xsi:type="dcterms:W3CDTF">2016-06-17T08:09:01Z</dcterms:created>
  <dcterms:modified xsi:type="dcterms:W3CDTF">2018-06-18T14:09:23Z</dcterms:modified>
</cp:coreProperties>
</file>