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Спортивная, д.43, 1 этаж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643338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8" name="Picture 4" descr="C:\Users\kadeykina\Desktop\ПРЕЗЕНТАЦИЯ 2018\спорт\20180607_145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00306"/>
            <a:ext cx="424280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Спортивная, д.43, 1 этаж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smtClean="0">
                <a:latin typeface="Calibri" pitchFamily="34" charset="0"/>
              </a:rPr>
              <a:t>-  33,8 </a:t>
            </a:r>
            <a:r>
              <a:rPr lang="ru-RU" sz="1400" dirty="0" smtClean="0">
                <a:latin typeface="Calibri" pitchFamily="34" charset="0"/>
              </a:rPr>
              <a:t>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5362" name="Picture 2" descr="C:\Users\kadeykina\Desktop\ПРЕЗЕНТАЦИЯ 2018\спорт\20180607_145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1714512" cy="3714776"/>
          </a:xfrm>
          <a:prstGeom prst="rect">
            <a:avLst/>
          </a:prstGeom>
          <a:noFill/>
        </p:spPr>
      </p:pic>
      <p:pic>
        <p:nvPicPr>
          <p:cNvPr id="15363" name="Picture 3" descr="C:\Users\kadeykina\Desktop\ПРЕЗЕНТАЦИЯ 2018\спорт\20180607_145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1" y="1428736"/>
            <a:ext cx="1714512" cy="3787166"/>
          </a:xfrm>
          <a:prstGeom prst="rect">
            <a:avLst/>
          </a:prstGeom>
          <a:noFill/>
        </p:spPr>
      </p:pic>
      <p:pic>
        <p:nvPicPr>
          <p:cNvPr id="15" name="Picture 2" descr="C:\Users\kadeykina\Desktop\ПРЕЗЕНТАЦИЯ 2018\спорт\20180607_145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428736"/>
            <a:ext cx="2000264" cy="3757626"/>
          </a:xfrm>
          <a:prstGeom prst="rect">
            <a:avLst/>
          </a:prstGeom>
          <a:noFill/>
        </p:spPr>
      </p:pic>
      <p:pic>
        <p:nvPicPr>
          <p:cNvPr id="15365" name="Picture 5" descr="C:\Users\kadeykina\Desktop\ПРЕЗЕНТАЦИЯ 2018\спорт\20180607_145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357298"/>
            <a:ext cx="214314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444" y="1600200"/>
            <a:ext cx="80451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96</Words>
  <PresentationFormat>Экран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об объекте недвижимости, расположенном по адресу: Московская область, г. Электросталь,  ул. Спортивная, д.43, 1 этаж</vt:lpstr>
      <vt:lpstr> Информация об имуществе, находящемся в собственности  г. о. Электросталь Московской области:   Московская область, г. Электросталь, ул. Спортивная, д.43, 1 этаж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33</cp:revision>
  <dcterms:created xsi:type="dcterms:W3CDTF">2016-06-17T08:09:01Z</dcterms:created>
  <dcterms:modified xsi:type="dcterms:W3CDTF">2018-06-18T14:56:42Z</dcterms:modified>
</cp:coreProperties>
</file>