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4CF48-1534-46BF-88E2-4F5198617939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1E2BD-FCDB-4B76-A44B-B12D198DE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1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7F772-1F4B-4244-AEDF-0EE2BDF50C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3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7F772-1F4B-4244-AEDF-0EE2BDF50C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3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7F772-1F4B-4244-AEDF-0EE2BDF50C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3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0C06-A33D-43FC-A2D9-E567F419B160}" type="datetime1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3BAC-E57E-4BF4-B99B-A46B03204E8C}" type="datetime1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3190-424A-43CC-9A93-3FEE368F4879}" type="datetime1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6F4D-9A48-4CA2-A405-04F9ED55637F}" type="datetime1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64D0-ACE4-49AF-8CFF-AFBFCEF6AD70}" type="datetime1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7CC9-86D9-4289-83F6-F34B5E0B343A}" type="datetime1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383E-7066-417F-A8C2-DF2FD08E98F4}" type="datetime1">
              <a:rPr lang="ru-RU" smtClean="0"/>
              <a:pPr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ACEF-D617-4E2C-B2B9-87170EC2D6D3}" type="datetime1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913-2218-457E-B5A1-EA0EFEB5689C}" type="datetime1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95AF-1CF3-4351-9880-7318C9C89B15}" type="datetime1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7BBD-8CFE-4C90-9634-24D377867B9F}" type="datetime1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A5682-ECA8-40A9-ABD7-08CE629F8ABA}" type="datetime1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44824"/>
            <a:ext cx="3921666" cy="38884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844824"/>
            <a:ext cx="3905049" cy="38884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д.16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1567825"/>
            <a:ext cx="89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 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0769" y="1567825"/>
            <a:ext cx="89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 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237312"/>
            <a:ext cx="89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№413Ю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770" y="6237312"/>
            <a:ext cx="6979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Адрес: Московская область, 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Электросталь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посёлок Случайный, массив 1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cтp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2 (поз.1)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050392" y="2420888"/>
            <a:ext cx="443274" cy="25202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613137"/>
            <a:ext cx="2752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Приложение №2 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 постановлению Администрации городского округа Электросталь Московской области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18.08.2020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522/8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9" t="22075" r="68636" b="55010"/>
          <a:stretch/>
        </p:blipFill>
        <p:spPr bwMode="auto">
          <a:xfrm>
            <a:off x="4959320" y="1873154"/>
            <a:ext cx="3860228" cy="383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1" t="52379" r="33657" b="22700"/>
          <a:stretch/>
        </p:blipFill>
        <p:spPr bwMode="auto">
          <a:xfrm>
            <a:off x="611559" y="1896053"/>
            <a:ext cx="3921667" cy="383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12723" y="188640"/>
            <a:ext cx="89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921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052736"/>
            <a:ext cx="3921666" cy="38884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052736"/>
            <a:ext cx="3905049" cy="38884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д.16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476672"/>
            <a:ext cx="89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 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0769" y="548680"/>
            <a:ext cx="89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 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326" y="5805264"/>
            <a:ext cx="89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№414Ю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770" y="5805264"/>
            <a:ext cx="6979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Адрес: Московская область, 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Электросталь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посёлок Случайный, массив 1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cтp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2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50392" y="2420888"/>
            <a:ext cx="443274" cy="25202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0" t="38207" r="35897" b="28421"/>
          <a:stretch/>
        </p:blipFill>
        <p:spPr bwMode="auto">
          <a:xfrm>
            <a:off x="628177" y="1052736"/>
            <a:ext cx="390504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38031" r="68480" b="29064"/>
          <a:stretch/>
        </p:blipFill>
        <p:spPr bwMode="auto">
          <a:xfrm>
            <a:off x="4932040" y="1052736"/>
            <a:ext cx="392166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12723" y="188640"/>
            <a:ext cx="89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6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3272" y="700304"/>
            <a:ext cx="3921666" cy="38884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87431" y="700304"/>
            <a:ext cx="3905049" cy="38884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д.16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46181" y="340573"/>
            <a:ext cx="89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 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8204" y="354473"/>
            <a:ext cx="89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 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803" y="4792075"/>
            <a:ext cx="89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№415СТН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7022" y="4792074"/>
            <a:ext cx="6979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Адрес: Московская область, 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Электросталь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микрорайон Ногинск-5, 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24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50392" y="2420888"/>
            <a:ext cx="443274" cy="25202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3" name="Picture 2" descr="C:\Users\User\Desktop\СХЕМА 2019\Новые дома\WhatsApp Image 2020-03-13 at 14.44.3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2" r="20506" b="2103"/>
          <a:stretch/>
        </p:blipFill>
        <p:spPr bwMode="auto">
          <a:xfrm>
            <a:off x="853041" y="769784"/>
            <a:ext cx="3772225" cy="373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Цилиндр 13"/>
          <p:cNvSpPr/>
          <p:nvPr/>
        </p:nvSpPr>
        <p:spPr>
          <a:xfrm rot="10800000" flipH="1">
            <a:off x="2540215" y="1916831"/>
            <a:ext cx="42203" cy="1008112"/>
          </a:xfrm>
          <a:prstGeom prst="can">
            <a:avLst/>
          </a:prstGeom>
          <a:solidFill>
            <a:schemeClr val="bg1">
              <a:lumMod val="95000"/>
            </a:schemeClr>
          </a:solidFill>
          <a:ln w="3175" cap="sq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>
                <a:alpha val="76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79120" y="1628800"/>
            <a:ext cx="764393" cy="432048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User\Desktop\СХЕМА 2019\Новые дома\WhatsApp Image 2020-03-13 at 14.38.41 (3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25634" b="2103"/>
          <a:stretch/>
        </p:blipFill>
        <p:spPr bwMode="auto">
          <a:xfrm>
            <a:off x="5078027" y="769784"/>
            <a:ext cx="3746377" cy="373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Цилиндр 16"/>
          <p:cNvSpPr/>
          <p:nvPr/>
        </p:nvSpPr>
        <p:spPr>
          <a:xfrm rot="10800000" flipH="1">
            <a:off x="6993631" y="1988838"/>
            <a:ext cx="42203" cy="1008112"/>
          </a:xfrm>
          <a:prstGeom prst="can">
            <a:avLst/>
          </a:prstGeom>
          <a:solidFill>
            <a:schemeClr val="bg1">
              <a:lumMod val="95000"/>
            </a:schemeClr>
          </a:solidFill>
          <a:ln w="3175" cap="sq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>
                <a:alpha val="76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632536" y="1700807"/>
            <a:ext cx="764393" cy="432048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12723" y="188640"/>
            <a:ext cx="89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7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99</Words>
  <Application>Microsoft Office PowerPoint</Application>
  <PresentationFormat>Экран (4:3)</PresentationFormat>
  <Paragraphs>24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Побежимова</cp:lastModifiedBy>
  <cp:revision>11</cp:revision>
  <cp:lastPrinted>2020-08-06T08:48:34Z</cp:lastPrinted>
  <dcterms:created xsi:type="dcterms:W3CDTF">2020-04-13T06:44:53Z</dcterms:created>
  <dcterms:modified xsi:type="dcterms:W3CDTF">2020-08-21T07:28:12Z</dcterms:modified>
</cp:coreProperties>
</file>